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4804"/>
    <a:srgbClr val="483E04"/>
    <a:srgbClr val="2C3303"/>
    <a:srgbClr val="8B8207"/>
    <a:srgbClr val="7E9208"/>
    <a:srgbClr val="464804"/>
    <a:srgbClr val="8B7807"/>
    <a:srgbClr val="5F5205"/>
    <a:srgbClr val="836417"/>
    <a:srgbClr val="755A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5507" autoAdjust="0"/>
  </p:normalViewPr>
  <p:slideViewPr>
    <p:cSldViewPr snapToGrid="0">
      <p:cViewPr>
        <p:scale>
          <a:sx n="75" d="100"/>
          <a:sy n="75" d="100"/>
        </p:scale>
        <p:origin x="-1062" y="-7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D690B-90FE-4063-8B54-3869220660F9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C8DC1-6D13-40D7-894C-2AD425EEFF2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297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Полная</a:t>
            </a:r>
            <a:r>
              <a:rPr lang="ru-RU" baseline="0" dirty="0" smtClean="0"/>
              <a:t> схема очистки это предыдущая схема</a:t>
            </a:r>
            <a:r>
              <a:rPr lang="en-US" baseline="0" dirty="0" smtClean="0"/>
              <a:t>, </a:t>
            </a:r>
            <a:r>
              <a:rPr lang="ru-RU" baseline="0" dirty="0" smtClean="0"/>
              <a:t>только место отстойника - </a:t>
            </a:r>
            <a:r>
              <a:rPr lang="ru-RU" baseline="0" dirty="0" err="1" smtClean="0"/>
              <a:t>электродегидратор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C8DC1-6D13-40D7-894C-2AD425EEFF29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0261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100" dirty="0" err="1" smtClean="0"/>
              <a:t>Электрообработка</a:t>
            </a:r>
            <a:r>
              <a:rPr lang="ru-RU" sz="4100" dirty="0" smtClean="0"/>
              <a:t> нефти</a:t>
            </a:r>
            <a:endParaRPr lang="ru-RU" sz="41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200" y="1993900"/>
            <a:ext cx="4341647" cy="3825240"/>
          </a:xfrm>
          <a:prstGeom prst="rect">
            <a:avLst/>
          </a:prstGeom>
          <a:noFill/>
          <a:ln w="88900" cap="flat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5100" y="1930400"/>
            <a:ext cx="4241800" cy="3949700"/>
          </a:xfrm>
          <a:prstGeom prst="rect">
            <a:avLst/>
          </a:prstGeom>
          <a:solidFill>
            <a:schemeClr val="tx1"/>
          </a:solidFill>
          <a:ln w="889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37029" y="1161143"/>
            <a:ext cx="6531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(</a:t>
            </a:r>
            <a:r>
              <a:rPr lang="ru-RU" sz="2400" dirty="0" err="1" smtClean="0"/>
              <a:t>Электродегидратор</a:t>
            </a:r>
            <a:r>
              <a:rPr lang="ru-RU" sz="2400" dirty="0" smtClean="0"/>
              <a:t>)</a:t>
            </a:r>
            <a:endParaRPr lang="ru-RU" sz="2400" dirty="0"/>
          </a:p>
        </p:txBody>
      </p:sp>
      <p:sp>
        <p:nvSpPr>
          <p:cNvPr id="4" name="Овал 3"/>
          <p:cNvSpPr/>
          <p:nvPr/>
        </p:nvSpPr>
        <p:spPr>
          <a:xfrm>
            <a:off x="647700" y="2209800"/>
            <a:ext cx="3390900" cy="3327400"/>
          </a:xfrm>
          <a:prstGeom prst="ellipse">
            <a:avLst/>
          </a:prstGeom>
          <a:solidFill>
            <a:schemeClr val="tx1"/>
          </a:solidFill>
          <a:ln w="889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647700" y="2209800"/>
            <a:ext cx="3390900" cy="3327400"/>
          </a:xfrm>
          <a:prstGeom prst="ellipse">
            <a:avLst/>
          </a:prstGeom>
          <a:gradFill>
            <a:gsLst>
              <a:gs pos="26000">
                <a:schemeClr val="accent2">
                  <a:lumMod val="75000"/>
                </a:schemeClr>
              </a:gs>
              <a:gs pos="55000">
                <a:srgbClr val="2C3303"/>
              </a:gs>
            </a:gsLst>
            <a:lin ang="5400000" scaled="0"/>
          </a:gradFill>
          <a:ln w="889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954881" y="5055394"/>
            <a:ext cx="518319" cy="0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369743" y="2078435"/>
            <a:ext cx="0" cy="365920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331643" y="5367737"/>
            <a:ext cx="0" cy="365920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155700" y="2997200"/>
            <a:ext cx="2362200" cy="0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143000" y="3746500"/>
            <a:ext cx="2362200" cy="0"/>
          </a:xfrm>
          <a:prstGeom prst="line">
            <a:avLst/>
          </a:prstGeom>
          <a:ln w="127000"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168400" y="3060700"/>
            <a:ext cx="0" cy="609600"/>
          </a:xfrm>
          <a:prstGeom prst="straightConnector1">
            <a:avLst/>
          </a:prstGeom>
          <a:ln w="412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625600" y="3200400"/>
            <a:ext cx="1612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15 – 44 </a:t>
            </a:r>
            <a:r>
              <a:rPr lang="ru-RU" sz="2000" b="1" dirty="0" err="1" smtClean="0">
                <a:solidFill>
                  <a:schemeClr val="bg1"/>
                </a:solidFill>
              </a:rPr>
              <a:t>кВ</a:t>
            </a:r>
            <a:endParaRPr lang="ru-RU" sz="2000" b="1" dirty="0">
              <a:solidFill>
                <a:schemeClr val="bg1"/>
              </a:solidFill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1358900" y="3060700"/>
            <a:ext cx="0" cy="609600"/>
          </a:xfrm>
          <a:prstGeom prst="straightConnector1">
            <a:avLst/>
          </a:prstGeom>
          <a:ln w="412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549400" y="3060700"/>
            <a:ext cx="0" cy="609600"/>
          </a:xfrm>
          <a:prstGeom prst="straightConnector1">
            <a:avLst/>
          </a:prstGeom>
          <a:ln w="412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3098800" y="3060700"/>
            <a:ext cx="0" cy="609600"/>
          </a:xfrm>
          <a:prstGeom prst="straightConnector1">
            <a:avLst/>
          </a:prstGeom>
          <a:ln w="412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3289300" y="3060700"/>
            <a:ext cx="0" cy="609600"/>
          </a:xfrm>
          <a:prstGeom prst="straightConnector1">
            <a:avLst/>
          </a:prstGeom>
          <a:ln w="412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3479800" y="3060700"/>
            <a:ext cx="0" cy="609600"/>
          </a:xfrm>
          <a:prstGeom prst="straightConnector1">
            <a:avLst/>
          </a:prstGeom>
          <a:ln w="412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8" name="Прямая соединительная линия 2047"/>
          <p:cNvCxnSpPr/>
          <p:nvPr/>
        </p:nvCxnSpPr>
        <p:spPr>
          <a:xfrm>
            <a:off x="392430" y="4916170"/>
            <a:ext cx="13462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06400" y="5171440"/>
            <a:ext cx="13462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2216150" y="1996440"/>
            <a:ext cx="0" cy="49530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2482850" y="1996440"/>
            <a:ext cx="0" cy="49530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200910" y="5334000"/>
            <a:ext cx="0" cy="49530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467610" y="5334000"/>
            <a:ext cx="0" cy="49530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82905" y="5049520"/>
            <a:ext cx="1369695" cy="0"/>
          </a:xfrm>
          <a:prstGeom prst="line">
            <a:avLst/>
          </a:prstGeom>
          <a:ln w="206375">
            <a:solidFill>
              <a:srgbClr val="2C33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2352992" y="1983741"/>
            <a:ext cx="0" cy="518160"/>
          </a:xfrm>
          <a:prstGeom prst="line">
            <a:avLst/>
          </a:prstGeom>
          <a:ln w="2254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327592" y="5323841"/>
            <a:ext cx="0" cy="518160"/>
          </a:xfrm>
          <a:prstGeom prst="line">
            <a:avLst/>
          </a:prstGeom>
          <a:ln w="2254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5" name="Хорда 2054"/>
          <p:cNvSpPr/>
          <p:nvPr/>
        </p:nvSpPr>
        <p:spPr>
          <a:xfrm rot="17580377">
            <a:off x="1208464" y="2995593"/>
            <a:ext cx="2002884" cy="3088524"/>
          </a:xfrm>
          <a:custGeom>
            <a:avLst/>
            <a:gdLst>
              <a:gd name="connsiteX0" fmla="*/ 2658541 w 3114675"/>
              <a:gd name="connsiteY0" fmla="*/ 2658541 h 3114675"/>
              <a:gd name="connsiteX1" fmla="*/ 778668 w 3114675"/>
              <a:gd name="connsiteY1" fmla="*/ 2906031 h 3114675"/>
              <a:gd name="connsiteX2" fmla="*/ 53064 w 3114675"/>
              <a:gd name="connsiteY2" fmla="*/ 1154268 h 3114675"/>
              <a:gd name="connsiteX3" fmla="*/ 1557337 w 3114675"/>
              <a:gd name="connsiteY3" fmla="*/ -1 h 3114675"/>
              <a:gd name="connsiteX4" fmla="*/ 2658541 w 3114675"/>
              <a:gd name="connsiteY4" fmla="*/ 2658541 h 3114675"/>
              <a:gd name="connsiteX0" fmla="*/ 2658682 w 2658682"/>
              <a:gd name="connsiteY0" fmla="*/ 2744267 h 3200437"/>
              <a:gd name="connsiteX1" fmla="*/ 778809 w 2658682"/>
              <a:gd name="connsiteY1" fmla="*/ 2991757 h 3200437"/>
              <a:gd name="connsiteX2" fmla="*/ 53205 w 2658682"/>
              <a:gd name="connsiteY2" fmla="*/ 1239994 h 3200437"/>
              <a:gd name="connsiteX3" fmla="*/ 1528903 w 2658682"/>
              <a:gd name="connsiteY3" fmla="*/ 0 h 3200437"/>
              <a:gd name="connsiteX4" fmla="*/ 2658682 w 2658682"/>
              <a:gd name="connsiteY4" fmla="*/ 2744267 h 3200437"/>
              <a:gd name="connsiteX0" fmla="*/ 2761062 w 2761062"/>
              <a:gd name="connsiteY0" fmla="*/ 2915717 h 3245910"/>
              <a:gd name="connsiteX1" fmla="*/ 766889 w 2761062"/>
              <a:gd name="connsiteY1" fmla="*/ 2991757 h 3245910"/>
              <a:gd name="connsiteX2" fmla="*/ 41285 w 2761062"/>
              <a:gd name="connsiteY2" fmla="*/ 1239994 h 3245910"/>
              <a:gd name="connsiteX3" fmla="*/ 1516983 w 2761062"/>
              <a:gd name="connsiteY3" fmla="*/ 0 h 3245910"/>
              <a:gd name="connsiteX4" fmla="*/ 2761062 w 2761062"/>
              <a:gd name="connsiteY4" fmla="*/ 2915717 h 3245910"/>
              <a:gd name="connsiteX0" fmla="*/ 2765105 w 2765105"/>
              <a:gd name="connsiteY0" fmla="*/ 2915717 h 3269282"/>
              <a:gd name="connsiteX1" fmla="*/ 713782 w 2765105"/>
              <a:gd name="connsiteY1" fmla="*/ 3039382 h 3269282"/>
              <a:gd name="connsiteX2" fmla="*/ 45328 w 2765105"/>
              <a:gd name="connsiteY2" fmla="*/ 1239994 h 3269282"/>
              <a:gd name="connsiteX3" fmla="*/ 1521026 w 2765105"/>
              <a:gd name="connsiteY3" fmla="*/ 0 h 3269282"/>
              <a:gd name="connsiteX4" fmla="*/ 2765105 w 2765105"/>
              <a:gd name="connsiteY4" fmla="*/ 2915717 h 3269282"/>
              <a:gd name="connsiteX0" fmla="*/ 2765105 w 2765105"/>
              <a:gd name="connsiteY0" fmla="*/ 2705821 h 3059386"/>
              <a:gd name="connsiteX1" fmla="*/ 713782 w 2765105"/>
              <a:gd name="connsiteY1" fmla="*/ 2829486 h 3059386"/>
              <a:gd name="connsiteX2" fmla="*/ 45328 w 2765105"/>
              <a:gd name="connsiteY2" fmla="*/ 1030098 h 3059386"/>
              <a:gd name="connsiteX3" fmla="*/ 709867 w 2765105"/>
              <a:gd name="connsiteY3" fmla="*/ 0 h 3059386"/>
              <a:gd name="connsiteX4" fmla="*/ 2765105 w 2765105"/>
              <a:gd name="connsiteY4" fmla="*/ 2705821 h 3059386"/>
              <a:gd name="connsiteX0" fmla="*/ 2033676 w 2033676"/>
              <a:gd name="connsiteY0" fmla="*/ 3023571 h 3269408"/>
              <a:gd name="connsiteX1" fmla="*/ 706324 w 2033676"/>
              <a:gd name="connsiteY1" fmla="*/ 2829486 h 3269408"/>
              <a:gd name="connsiteX2" fmla="*/ 37870 w 2033676"/>
              <a:gd name="connsiteY2" fmla="*/ 1030098 h 3269408"/>
              <a:gd name="connsiteX3" fmla="*/ 702409 w 2033676"/>
              <a:gd name="connsiteY3" fmla="*/ 0 h 3269408"/>
              <a:gd name="connsiteX4" fmla="*/ 2033676 w 2033676"/>
              <a:gd name="connsiteY4" fmla="*/ 3023571 h 3269408"/>
              <a:gd name="connsiteX0" fmla="*/ 2004477 w 2004477"/>
              <a:gd name="connsiteY0" fmla="*/ 3077254 h 3310371"/>
              <a:gd name="connsiteX1" fmla="*/ 706072 w 2004477"/>
              <a:gd name="connsiteY1" fmla="*/ 2829486 h 3310371"/>
              <a:gd name="connsiteX2" fmla="*/ 37618 w 2004477"/>
              <a:gd name="connsiteY2" fmla="*/ 1030098 h 3310371"/>
              <a:gd name="connsiteX3" fmla="*/ 702157 w 2004477"/>
              <a:gd name="connsiteY3" fmla="*/ 0 h 3310371"/>
              <a:gd name="connsiteX4" fmla="*/ 2004477 w 2004477"/>
              <a:gd name="connsiteY4" fmla="*/ 3077254 h 3310371"/>
              <a:gd name="connsiteX0" fmla="*/ 2004477 w 2004477"/>
              <a:gd name="connsiteY0" fmla="*/ 3077254 h 3310371"/>
              <a:gd name="connsiteX1" fmla="*/ 706072 w 2004477"/>
              <a:gd name="connsiteY1" fmla="*/ 2829486 h 3310371"/>
              <a:gd name="connsiteX2" fmla="*/ 37618 w 2004477"/>
              <a:gd name="connsiteY2" fmla="*/ 1030098 h 3310371"/>
              <a:gd name="connsiteX3" fmla="*/ 702157 w 2004477"/>
              <a:gd name="connsiteY3" fmla="*/ 0 h 3310371"/>
              <a:gd name="connsiteX4" fmla="*/ 2004477 w 2004477"/>
              <a:gd name="connsiteY4" fmla="*/ 3077254 h 3310371"/>
              <a:gd name="connsiteX0" fmla="*/ 2004477 w 2004477"/>
              <a:gd name="connsiteY0" fmla="*/ 3077254 h 3310371"/>
              <a:gd name="connsiteX1" fmla="*/ 706072 w 2004477"/>
              <a:gd name="connsiteY1" fmla="*/ 2829486 h 3310371"/>
              <a:gd name="connsiteX2" fmla="*/ 37618 w 2004477"/>
              <a:gd name="connsiteY2" fmla="*/ 1030098 h 3310371"/>
              <a:gd name="connsiteX3" fmla="*/ 702157 w 2004477"/>
              <a:gd name="connsiteY3" fmla="*/ 0 h 3310371"/>
              <a:gd name="connsiteX4" fmla="*/ 2004477 w 2004477"/>
              <a:gd name="connsiteY4" fmla="*/ 3077254 h 3310371"/>
              <a:gd name="connsiteX0" fmla="*/ 2003608 w 2003608"/>
              <a:gd name="connsiteY0" fmla="*/ 3077254 h 3282012"/>
              <a:gd name="connsiteX1" fmla="*/ 705203 w 2003608"/>
              <a:gd name="connsiteY1" fmla="*/ 2829486 h 3282012"/>
              <a:gd name="connsiteX2" fmla="*/ 36749 w 2003608"/>
              <a:gd name="connsiteY2" fmla="*/ 1030098 h 3282012"/>
              <a:gd name="connsiteX3" fmla="*/ 701288 w 2003608"/>
              <a:gd name="connsiteY3" fmla="*/ 0 h 3282012"/>
              <a:gd name="connsiteX4" fmla="*/ 2003608 w 2003608"/>
              <a:gd name="connsiteY4" fmla="*/ 3077254 h 3282012"/>
              <a:gd name="connsiteX0" fmla="*/ 2037315 w 2037315"/>
              <a:gd name="connsiteY0" fmla="*/ 3077254 h 3304731"/>
              <a:gd name="connsiteX1" fmla="*/ 738910 w 2037315"/>
              <a:gd name="connsiteY1" fmla="*/ 2829486 h 3304731"/>
              <a:gd name="connsiteX2" fmla="*/ 70456 w 2037315"/>
              <a:gd name="connsiteY2" fmla="*/ 1030098 h 3304731"/>
              <a:gd name="connsiteX3" fmla="*/ 734995 w 2037315"/>
              <a:gd name="connsiteY3" fmla="*/ 0 h 3304731"/>
              <a:gd name="connsiteX4" fmla="*/ 2037315 w 2037315"/>
              <a:gd name="connsiteY4" fmla="*/ 3077254 h 3304731"/>
              <a:gd name="connsiteX0" fmla="*/ 2037315 w 2037315"/>
              <a:gd name="connsiteY0" fmla="*/ 3077254 h 3158266"/>
              <a:gd name="connsiteX1" fmla="*/ 738910 w 2037315"/>
              <a:gd name="connsiteY1" fmla="*/ 2829486 h 3158266"/>
              <a:gd name="connsiteX2" fmla="*/ 70456 w 2037315"/>
              <a:gd name="connsiteY2" fmla="*/ 1030098 h 3158266"/>
              <a:gd name="connsiteX3" fmla="*/ 734995 w 2037315"/>
              <a:gd name="connsiteY3" fmla="*/ 0 h 3158266"/>
              <a:gd name="connsiteX4" fmla="*/ 2037315 w 2037315"/>
              <a:gd name="connsiteY4" fmla="*/ 3077254 h 3158266"/>
              <a:gd name="connsiteX0" fmla="*/ 2037315 w 2037315"/>
              <a:gd name="connsiteY0" fmla="*/ 3077254 h 3114152"/>
              <a:gd name="connsiteX1" fmla="*/ 738910 w 2037315"/>
              <a:gd name="connsiteY1" fmla="*/ 2829486 h 3114152"/>
              <a:gd name="connsiteX2" fmla="*/ 70456 w 2037315"/>
              <a:gd name="connsiteY2" fmla="*/ 1030098 h 3114152"/>
              <a:gd name="connsiteX3" fmla="*/ 734995 w 2037315"/>
              <a:gd name="connsiteY3" fmla="*/ 0 h 3114152"/>
              <a:gd name="connsiteX4" fmla="*/ 2037315 w 2037315"/>
              <a:gd name="connsiteY4" fmla="*/ 3077254 h 3114152"/>
              <a:gd name="connsiteX0" fmla="*/ 2037315 w 2037315"/>
              <a:gd name="connsiteY0" fmla="*/ 3077254 h 3098602"/>
              <a:gd name="connsiteX1" fmla="*/ 738910 w 2037315"/>
              <a:gd name="connsiteY1" fmla="*/ 2829486 h 3098602"/>
              <a:gd name="connsiteX2" fmla="*/ 70456 w 2037315"/>
              <a:gd name="connsiteY2" fmla="*/ 1030098 h 3098602"/>
              <a:gd name="connsiteX3" fmla="*/ 734995 w 2037315"/>
              <a:gd name="connsiteY3" fmla="*/ 0 h 3098602"/>
              <a:gd name="connsiteX4" fmla="*/ 2037315 w 2037315"/>
              <a:gd name="connsiteY4" fmla="*/ 3077254 h 3098602"/>
              <a:gd name="connsiteX0" fmla="*/ 2023842 w 2023842"/>
              <a:gd name="connsiteY0" fmla="*/ 3077254 h 3088906"/>
              <a:gd name="connsiteX1" fmla="*/ 725437 w 2023842"/>
              <a:gd name="connsiteY1" fmla="*/ 2829486 h 3088906"/>
              <a:gd name="connsiteX2" fmla="*/ 56983 w 2023842"/>
              <a:gd name="connsiteY2" fmla="*/ 1030098 h 3088906"/>
              <a:gd name="connsiteX3" fmla="*/ 721522 w 2023842"/>
              <a:gd name="connsiteY3" fmla="*/ 0 h 3088906"/>
              <a:gd name="connsiteX4" fmla="*/ 2023842 w 2023842"/>
              <a:gd name="connsiteY4" fmla="*/ 3077254 h 3088906"/>
              <a:gd name="connsiteX0" fmla="*/ 2017157 w 2017157"/>
              <a:gd name="connsiteY0" fmla="*/ 3077254 h 3101648"/>
              <a:gd name="connsiteX1" fmla="*/ 718752 w 2017157"/>
              <a:gd name="connsiteY1" fmla="*/ 2829486 h 3101648"/>
              <a:gd name="connsiteX2" fmla="*/ 50298 w 2017157"/>
              <a:gd name="connsiteY2" fmla="*/ 1030098 h 3101648"/>
              <a:gd name="connsiteX3" fmla="*/ 714837 w 2017157"/>
              <a:gd name="connsiteY3" fmla="*/ 0 h 3101648"/>
              <a:gd name="connsiteX4" fmla="*/ 2017157 w 2017157"/>
              <a:gd name="connsiteY4" fmla="*/ 3077254 h 3101648"/>
              <a:gd name="connsiteX0" fmla="*/ 2017076 w 2017076"/>
              <a:gd name="connsiteY0" fmla="*/ 3077254 h 3098231"/>
              <a:gd name="connsiteX1" fmla="*/ 719553 w 2017076"/>
              <a:gd name="connsiteY1" fmla="*/ 2815314 h 3098231"/>
              <a:gd name="connsiteX2" fmla="*/ 50217 w 2017076"/>
              <a:gd name="connsiteY2" fmla="*/ 1030098 h 3098231"/>
              <a:gd name="connsiteX3" fmla="*/ 714756 w 2017076"/>
              <a:gd name="connsiteY3" fmla="*/ 0 h 3098231"/>
              <a:gd name="connsiteX4" fmla="*/ 2017076 w 2017076"/>
              <a:gd name="connsiteY4" fmla="*/ 3077254 h 3098231"/>
              <a:gd name="connsiteX0" fmla="*/ 2016653 w 2016653"/>
              <a:gd name="connsiteY0" fmla="*/ 3077254 h 3096052"/>
              <a:gd name="connsiteX1" fmla="*/ 719130 w 2016653"/>
              <a:gd name="connsiteY1" fmla="*/ 2815314 h 3096052"/>
              <a:gd name="connsiteX2" fmla="*/ 49794 w 2016653"/>
              <a:gd name="connsiteY2" fmla="*/ 1030098 h 3096052"/>
              <a:gd name="connsiteX3" fmla="*/ 714333 w 2016653"/>
              <a:gd name="connsiteY3" fmla="*/ 0 h 3096052"/>
              <a:gd name="connsiteX4" fmla="*/ 2016653 w 2016653"/>
              <a:gd name="connsiteY4" fmla="*/ 3077254 h 3096052"/>
              <a:gd name="connsiteX0" fmla="*/ 2016653 w 2016653"/>
              <a:gd name="connsiteY0" fmla="*/ 3077254 h 3109573"/>
              <a:gd name="connsiteX1" fmla="*/ 719130 w 2016653"/>
              <a:gd name="connsiteY1" fmla="*/ 2815314 h 3109573"/>
              <a:gd name="connsiteX2" fmla="*/ 49794 w 2016653"/>
              <a:gd name="connsiteY2" fmla="*/ 1030098 h 3109573"/>
              <a:gd name="connsiteX3" fmla="*/ 714333 w 2016653"/>
              <a:gd name="connsiteY3" fmla="*/ 0 h 3109573"/>
              <a:gd name="connsiteX4" fmla="*/ 2016653 w 2016653"/>
              <a:gd name="connsiteY4" fmla="*/ 3077254 h 3109573"/>
              <a:gd name="connsiteX0" fmla="*/ 2011503 w 2011503"/>
              <a:gd name="connsiteY0" fmla="*/ 3074275 h 3111790"/>
              <a:gd name="connsiteX1" fmla="*/ 706966 w 2011503"/>
              <a:gd name="connsiteY1" fmla="*/ 2815314 h 3111790"/>
              <a:gd name="connsiteX2" fmla="*/ 37630 w 2011503"/>
              <a:gd name="connsiteY2" fmla="*/ 1030098 h 3111790"/>
              <a:gd name="connsiteX3" fmla="*/ 702169 w 2011503"/>
              <a:gd name="connsiteY3" fmla="*/ 0 h 3111790"/>
              <a:gd name="connsiteX4" fmla="*/ 2011503 w 2011503"/>
              <a:gd name="connsiteY4" fmla="*/ 3074275 h 3111790"/>
              <a:gd name="connsiteX0" fmla="*/ 1987276 w 1987276"/>
              <a:gd name="connsiteY0" fmla="*/ 3076196 h 3113298"/>
              <a:gd name="connsiteX1" fmla="*/ 706759 w 1987276"/>
              <a:gd name="connsiteY1" fmla="*/ 2815314 h 3113298"/>
              <a:gd name="connsiteX2" fmla="*/ 37423 w 1987276"/>
              <a:gd name="connsiteY2" fmla="*/ 1030098 h 3113298"/>
              <a:gd name="connsiteX3" fmla="*/ 701962 w 1987276"/>
              <a:gd name="connsiteY3" fmla="*/ 0 h 3113298"/>
              <a:gd name="connsiteX4" fmla="*/ 1987276 w 1987276"/>
              <a:gd name="connsiteY4" fmla="*/ 3076196 h 3113298"/>
              <a:gd name="connsiteX0" fmla="*/ 2008497 w 2008497"/>
              <a:gd name="connsiteY0" fmla="*/ 3067261 h 3106331"/>
              <a:gd name="connsiteX1" fmla="*/ 706939 w 2008497"/>
              <a:gd name="connsiteY1" fmla="*/ 2815314 h 3106331"/>
              <a:gd name="connsiteX2" fmla="*/ 37603 w 2008497"/>
              <a:gd name="connsiteY2" fmla="*/ 1030098 h 3106331"/>
              <a:gd name="connsiteX3" fmla="*/ 702142 w 2008497"/>
              <a:gd name="connsiteY3" fmla="*/ 0 h 3106331"/>
              <a:gd name="connsiteX4" fmla="*/ 2008497 w 2008497"/>
              <a:gd name="connsiteY4" fmla="*/ 3067261 h 3106331"/>
              <a:gd name="connsiteX0" fmla="*/ 1984271 w 1984271"/>
              <a:gd name="connsiteY0" fmla="*/ 3069181 h 3107818"/>
              <a:gd name="connsiteX1" fmla="*/ 706733 w 1984271"/>
              <a:gd name="connsiteY1" fmla="*/ 2815314 h 3107818"/>
              <a:gd name="connsiteX2" fmla="*/ 37397 w 1984271"/>
              <a:gd name="connsiteY2" fmla="*/ 1030098 h 3107818"/>
              <a:gd name="connsiteX3" fmla="*/ 701936 w 1984271"/>
              <a:gd name="connsiteY3" fmla="*/ 0 h 3107818"/>
              <a:gd name="connsiteX4" fmla="*/ 1984271 w 1984271"/>
              <a:gd name="connsiteY4" fmla="*/ 3069181 h 3107818"/>
              <a:gd name="connsiteX0" fmla="*/ 1998419 w 1998419"/>
              <a:gd name="connsiteY0" fmla="*/ 3063225 h 3103223"/>
              <a:gd name="connsiteX1" fmla="*/ 706853 w 1998419"/>
              <a:gd name="connsiteY1" fmla="*/ 2815314 h 3103223"/>
              <a:gd name="connsiteX2" fmla="*/ 37517 w 1998419"/>
              <a:gd name="connsiteY2" fmla="*/ 1030098 h 3103223"/>
              <a:gd name="connsiteX3" fmla="*/ 702056 w 1998419"/>
              <a:gd name="connsiteY3" fmla="*/ 0 h 3103223"/>
              <a:gd name="connsiteX4" fmla="*/ 1998419 w 1998419"/>
              <a:gd name="connsiteY4" fmla="*/ 3063225 h 3103223"/>
              <a:gd name="connsiteX0" fmla="*/ 2012552 w 2012552"/>
              <a:gd name="connsiteY0" fmla="*/ 3063225 h 3078099"/>
              <a:gd name="connsiteX1" fmla="*/ 530469 w 2012552"/>
              <a:gd name="connsiteY1" fmla="*/ 2639577 h 3078099"/>
              <a:gd name="connsiteX2" fmla="*/ 51650 w 2012552"/>
              <a:gd name="connsiteY2" fmla="*/ 1030098 h 3078099"/>
              <a:gd name="connsiteX3" fmla="*/ 716189 w 2012552"/>
              <a:gd name="connsiteY3" fmla="*/ 0 h 3078099"/>
              <a:gd name="connsiteX4" fmla="*/ 2012552 w 2012552"/>
              <a:gd name="connsiteY4" fmla="*/ 3063225 h 3078099"/>
              <a:gd name="connsiteX0" fmla="*/ 2012552 w 2012552"/>
              <a:gd name="connsiteY0" fmla="*/ 3063225 h 3078099"/>
              <a:gd name="connsiteX1" fmla="*/ 530469 w 2012552"/>
              <a:gd name="connsiteY1" fmla="*/ 2639577 h 3078099"/>
              <a:gd name="connsiteX2" fmla="*/ 51650 w 2012552"/>
              <a:gd name="connsiteY2" fmla="*/ 1030098 h 3078099"/>
              <a:gd name="connsiteX3" fmla="*/ 716189 w 2012552"/>
              <a:gd name="connsiteY3" fmla="*/ 0 h 3078099"/>
              <a:gd name="connsiteX4" fmla="*/ 2012552 w 2012552"/>
              <a:gd name="connsiteY4" fmla="*/ 3063225 h 3078099"/>
              <a:gd name="connsiteX0" fmla="*/ 2012552 w 2012552"/>
              <a:gd name="connsiteY0" fmla="*/ 3063225 h 3089773"/>
              <a:gd name="connsiteX1" fmla="*/ 530469 w 2012552"/>
              <a:gd name="connsiteY1" fmla="*/ 2639577 h 3089773"/>
              <a:gd name="connsiteX2" fmla="*/ 51650 w 2012552"/>
              <a:gd name="connsiteY2" fmla="*/ 1030098 h 3089773"/>
              <a:gd name="connsiteX3" fmla="*/ 716189 w 2012552"/>
              <a:gd name="connsiteY3" fmla="*/ 0 h 3089773"/>
              <a:gd name="connsiteX4" fmla="*/ 2012552 w 2012552"/>
              <a:gd name="connsiteY4" fmla="*/ 3063225 h 3089773"/>
              <a:gd name="connsiteX0" fmla="*/ 2016708 w 2016708"/>
              <a:gd name="connsiteY0" fmla="*/ 3063225 h 3088380"/>
              <a:gd name="connsiteX1" fmla="*/ 534625 w 2016708"/>
              <a:gd name="connsiteY1" fmla="*/ 2639577 h 3088380"/>
              <a:gd name="connsiteX2" fmla="*/ 55806 w 2016708"/>
              <a:gd name="connsiteY2" fmla="*/ 1030098 h 3088380"/>
              <a:gd name="connsiteX3" fmla="*/ 720345 w 2016708"/>
              <a:gd name="connsiteY3" fmla="*/ 0 h 3088380"/>
              <a:gd name="connsiteX4" fmla="*/ 2016708 w 2016708"/>
              <a:gd name="connsiteY4" fmla="*/ 3063225 h 3088380"/>
              <a:gd name="connsiteX0" fmla="*/ 2014273 w 2014273"/>
              <a:gd name="connsiteY0" fmla="*/ 3063225 h 3088524"/>
              <a:gd name="connsiteX1" fmla="*/ 532190 w 2014273"/>
              <a:gd name="connsiteY1" fmla="*/ 2639577 h 3088524"/>
              <a:gd name="connsiteX2" fmla="*/ 53371 w 2014273"/>
              <a:gd name="connsiteY2" fmla="*/ 1030098 h 3088524"/>
              <a:gd name="connsiteX3" fmla="*/ 717910 w 2014273"/>
              <a:gd name="connsiteY3" fmla="*/ 0 h 3088524"/>
              <a:gd name="connsiteX4" fmla="*/ 2014273 w 2014273"/>
              <a:gd name="connsiteY4" fmla="*/ 3063225 h 3088524"/>
              <a:gd name="connsiteX0" fmla="*/ 2002884 w 2002884"/>
              <a:gd name="connsiteY0" fmla="*/ 3063225 h 3088524"/>
              <a:gd name="connsiteX1" fmla="*/ 520801 w 2002884"/>
              <a:gd name="connsiteY1" fmla="*/ 2639577 h 3088524"/>
              <a:gd name="connsiteX2" fmla="*/ 41982 w 2002884"/>
              <a:gd name="connsiteY2" fmla="*/ 1030098 h 3088524"/>
              <a:gd name="connsiteX3" fmla="*/ 706521 w 2002884"/>
              <a:gd name="connsiteY3" fmla="*/ 0 h 3088524"/>
              <a:gd name="connsiteX4" fmla="*/ 2002884 w 2002884"/>
              <a:gd name="connsiteY4" fmla="*/ 3063225 h 3088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2884" h="3088524">
                <a:moveTo>
                  <a:pt x="2002884" y="3063225"/>
                </a:moveTo>
                <a:cubicBezTo>
                  <a:pt x="1406425" y="3161749"/>
                  <a:pt x="865681" y="2962483"/>
                  <a:pt x="520801" y="2639577"/>
                </a:cubicBezTo>
                <a:cubicBezTo>
                  <a:pt x="175921" y="2316671"/>
                  <a:pt x="-110473" y="1723048"/>
                  <a:pt x="41982" y="1030098"/>
                </a:cubicBezTo>
                <a:cubicBezTo>
                  <a:pt x="224413" y="349256"/>
                  <a:pt x="441934" y="240779"/>
                  <a:pt x="706521" y="0"/>
                </a:cubicBezTo>
                <a:cubicBezTo>
                  <a:pt x="1073589" y="886181"/>
                  <a:pt x="1635816" y="2177044"/>
                  <a:pt x="2002884" y="3063225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59" name="Прямая со стрелкой 2058"/>
          <p:cNvCxnSpPr/>
          <p:nvPr/>
        </p:nvCxnSpPr>
        <p:spPr>
          <a:xfrm>
            <a:off x="904875" y="4079081"/>
            <a:ext cx="0" cy="1238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1152525" y="4083844"/>
            <a:ext cx="0" cy="1238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1450182" y="4083843"/>
            <a:ext cx="0" cy="1238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1712118" y="4081463"/>
            <a:ext cx="0" cy="1238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6" name="TextBox 2055"/>
          <p:cNvSpPr txBox="1"/>
          <p:nvPr/>
        </p:nvSpPr>
        <p:spPr>
          <a:xfrm>
            <a:off x="847726" y="3743325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Поляризация капель воды</a:t>
            </a:r>
            <a:endParaRPr lang="ru-RU" dirty="0"/>
          </a:p>
        </p:txBody>
      </p:sp>
      <p:sp>
        <p:nvSpPr>
          <p:cNvPr id="2057" name="TextBox 2056"/>
          <p:cNvSpPr txBox="1"/>
          <p:nvPr/>
        </p:nvSpPr>
        <p:spPr>
          <a:xfrm>
            <a:off x="495301" y="371475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Оседание </a:t>
            </a:r>
            <a:r>
              <a:rPr lang="ru-RU" dirty="0" err="1" smtClean="0"/>
              <a:t>укрупнёных</a:t>
            </a:r>
            <a:r>
              <a:rPr lang="ru-RU" dirty="0" smtClean="0"/>
              <a:t> капель</a:t>
            </a:r>
            <a:endParaRPr lang="ru-RU" dirty="0"/>
          </a:p>
        </p:txBody>
      </p:sp>
      <p:cxnSp>
        <p:nvCxnSpPr>
          <p:cNvPr id="60" name="Прямая со стрелкой 59"/>
          <p:cNvCxnSpPr/>
          <p:nvPr/>
        </p:nvCxnSpPr>
        <p:spPr>
          <a:xfrm>
            <a:off x="1962150" y="4086225"/>
            <a:ext cx="0" cy="1238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2206625" y="4083050"/>
            <a:ext cx="0" cy="1238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2517775" y="4083050"/>
            <a:ext cx="0" cy="1238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2771775" y="4079875"/>
            <a:ext cx="0" cy="1238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3009900" y="4076700"/>
            <a:ext cx="0" cy="1238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3260725" y="4083050"/>
            <a:ext cx="0" cy="1238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3552825" y="4086225"/>
            <a:ext cx="0" cy="1238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3819525" y="4086225"/>
            <a:ext cx="0" cy="1238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0" name="TextBox 2059"/>
          <p:cNvSpPr txBox="1"/>
          <p:nvPr/>
        </p:nvSpPr>
        <p:spPr>
          <a:xfrm>
            <a:off x="2819400" y="1981200"/>
            <a:ext cx="1504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Очищенная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нефть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514600" y="5524500"/>
            <a:ext cx="1504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Вода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00025" y="5162549"/>
            <a:ext cx="1438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Сырая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нефть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19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5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500"/>
                            </p:stCondLst>
                            <p:childTnLst>
                              <p:par>
                                <p:cTn id="19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0" dur="4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3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6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xit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2" presetClass="exit" presetSubtype="4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0" grpId="1" animBg="1"/>
      <p:bldP spid="2055" grpId="0" animBg="1"/>
      <p:bldP spid="2055" grpId="1" animBg="1"/>
      <p:bldP spid="2056" grpId="0"/>
      <p:bldP spid="2056" grpId="1"/>
      <p:bldP spid="2057" grpId="0"/>
      <p:bldP spid="2060" grpId="0"/>
      <p:bldP spid="69" grpId="0"/>
      <p:bldP spid="70" grpId="0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1468</TotalTime>
  <Words>33</Words>
  <Application>Microsoft Office PowerPoint</Application>
  <PresentationFormat>Экран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Техническая</vt:lpstr>
      <vt:lpstr>Электрообработка нефти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Технологические процессы на промыслах</dc:title>
  <dc:creator>Сергей</dc:creator>
  <cp:lastModifiedBy>Sergey</cp:lastModifiedBy>
  <cp:revision>94</cp:revision>
  <dcterms:created xsi:type="dcterms:W3CDTF">2011-05-13T15:27:13Z</dcterms:created>
  <dcterms:modified xsi:type="dcterms:W3CDTF">2012-03-04T10:13:16Z</dcterms:modified>
</cp:coreProperties>
</file>