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482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Двухколонная это</a:t>
            </a:r>
            <a:r>
              <a:rPr lang="ru-RU" baseline="0" dirty="0" smtClean="0"/>
              <a:t> две одноколонных</a:t>
            </a:r>
            <a:r>
              <a:rPr lang="en-US" baseline="0" dirty="0" smtClean="0"/>
              <a:t>, </a:t>
            </a:r>
            <a:r>
              <a:rPr lang="ru-RU" baseline="0" dirty="0" smtClean="0"/>
              <a:t>поэтому не рассматривать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7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 smtClean="0"/>
              <a:t>Одноколонная установка</a:t>
            </a:r>
            <a:endParaRPr lang="ru-RU" sz="4100" dirty="0"/>
          </a:p>
        </p:txBody>
      </p:sp>
      <p:pic>
        <p:nvPicPr>
          <p:cNvPr id="3" name="Рисунок 2" descr="D:\Documents\Курс 3\Семестр 6\Технологические процессы и производства (ТПП)\Реферат\Материал\Тема 2\Одноколонная схема стабилизации нефти_files\208280634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24"/>
          <a:stretch/>
        </p:blipFill>
        <p:spPr bwMode="auto">
          <a:xfrm>
            <a:off x="2557462" y="1243330"/>
            <a:ext cx="3805238" cy="5470396"/>
          </a:xfrm>
          <a:prstGeom prst="rect">
            <a:avLst/>
          </a:prstGeom>
          <a:noFill/>
          <a:ln w="88900">
            <a:solidFill>
              <a:schemeClr val="accent1">
                <a:lumMod val="50000"/>
              </a:schemeClr>
            </a:solidFill>
          </a:ln>
        </p:spPr>
      </p:pic>
      <p:cxnSp>
        <p:nvCxnSpPr>
          <p:cNvPr id="16" name="Прямая со стрелкой 15"/>
          <p:cNvCxnSpPr/>
          <p:nvPr/>
        </p:nvCxnSpPr>
        <p:spPr>
          <a:xfrm>
            <a:off x="2921000" y="4127500"/>
            <a:ext cx="596900" cy="0"/>
          </a:xfrm>
          <a:prstGeom prst="straightConnector1">
            <a:avLst/>
          </a:prstGeom>
          <a:ln w="57150">
            <a:solidFill>
              <a:srgbClr val="3E4804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524250" y="4070350"/>
            <a:ext cx="152400" cy="152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702050" y="4133850"/>
            <a:ext cx="381000" cy="0"/>
          </a:xfrm>
          <a:prstGeom prst="line">
            <a:avLst/>
          </a:prstGeom>
          <a:ln w="57150">
            <a:solidFill>
              <a:srgbClr val="3E48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314825" y="2009775"/>
            <a:ext cx="0" cy="361950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97400" y="2686050"/>
            <a:ext cx="3175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337050" y="5886450"/>
            <a:ext cx="0" cy="5238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13400" y="2809875"/>
            <a:ext cx="0" cy="1333500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920456" y="2657476"/>
            <a:ext cx="0" cy="178594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891405" y="2832735"/>
            <a:ext cx="182245" cy="0"/>
          </a:xfrm>
          <a:prstGeom prst="line">
            <a:avLst/>
          </a:prstGeom>
          <a:ln w="571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298950" y="2044700"/>
            <a:ext cx="356394" cy="0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822825" y="2047082"/>
            <a:ext cx="280194" cy="0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101431" y="2019301"/>
            <a:ext cx="0" cy="345280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72856" y="2344738"/>
            <a:ext cx="163513" cy="0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108575" y="5853113"/>
            <a:ext cx="0" cy="55245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991225" y="2881313"/>
            <a:ext cx="347663" cy="4381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5338763" y="2832100"/>
            <a:ext cx="323850" cy="0"/>
          </a:xfrm>
          <a:prstGeom prst="straightConnector1">
            <a:avLst/>
          </a:prstGeom>
          <a:ln w="57150">
            <a:solidFill>
              <a:schemeClr val="tx2">
                <a:lumMod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5019676" y="2832100"/>
            <a:ext cx="323849" cy="0"/>
          </a:xfrm>
          <a:prstGeom prst="straightConnector1">
            <a:avLst/>
          </a:prstGeom>
          <a:ln w="57150">
            <a:solidFill>
              <a:schemeClr val="tx2">
                <a:lumMod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343528" y="2600325"/>
            <a:ext cx="0" cy="246062"/>
          </a:xfrm>
          <a:prstGeom prst="straightConnector1">
            <a:avLst/>
          </a:prstGeom>
          <a:ln w="44450">
            <a:solidFill>
              <a:schemeClr val="tx2">
                <a:lumMod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5335905" y="1607344"/>
            <a:ext cx="0" cy="451961"/>
          </a:xfrm>
          <a:prstGeom prst="straightConnector1">
            <a:avLst/>
          </a:prstGeom>
          <a:ln w="57150">
            <a:solidFill>
              <a:schemeClr val="tx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4307681" y="6408738"/>
            <a:ext cx="1521619" cy="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110480" y="5426869"/>
            <a:ext cx="0" cy="27194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flipH="1">
            <a:off x="4579146" y="5453856"/>
            <a:ext cx="559592" cy="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Скругленный прямоугольник 73"/>
          <p:cNvSpPr/>
          <p:nvPr/>
        </p:nvSpPr>
        <p:spPr>
          <a:xfrm>
            <a:off x="4090193" y="2366304"/>
            <a:ext cx="504032" cy="3517009"/>
          </a:xfrm>
          <a:custGeom>
            <a:avLst/>
            <a:gdLst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18040 w 501650"/>
              <a:gd name="connsiteY5" fmla="*/ 3514725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304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297765 h 3514725"/>
              <a:gd name="connsiteX8" fmla="*/ 0 w 501650"/>
              <a:gd name="connsiteY8" fmla="*/ 83610 h 3514725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74085 w 501650"/>
              <a:gd name="connsiteY6" fmla="*/ 3425825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83610 w 501650"/>
              <a:gd name="connsiteY6" fmla="*/ 3429000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513346"/>
              <a:gd name="connsiteX1" fmla="*/ 83610 w 501650"/>
              <a:gd name="connsiteY1" fmla="*/ 0 h 3513346"/>
              <a:gd name="connsiteX2" fmla="*/ 418040 w 501650"/>
              <a:gd name="connsiteY2" fmla="*/ 0 h 3513346"/>
              <a:gd name="connsiteX3" fmla="*/ 501650 w 501650"/>
              <a:gd name="connsiteY3" fmla="*/ 83610 h 3513346"/>
              <a:gd name="connsiteX4" fmla="*/ 501650 w 501650"/>
              <a:gd name="connsiteY4" fmla="*/ 3307290 h 3513346"/>
              <a:gd name="connsiteX5" fmla="*/ 405340 w 501650"/>
              <a:gd name="connsiteY5" fmla="*/ 3473450 h 3513346"/>
              <a:gd name="connsiteX6" fmla="*/ 83610 w 501650"/>
              <a:gd name="connsiteY6" fmla="*/ 3429000 h 3513346"/>
              <a:gd name="connsiteX7" fmla="*/ 0 w 501650"/>
              <a:gd name="connsiteY7" fmla="*/ 3297765 h 3513346"/>
              <a:gd name="connsiteX8" fmla="*/ 0 w 501650"/>
              <a:gd name="connsiteY8" fmla="*/ 83610 h 3513346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05841"/>
              <a:gd name="connsiteX1" fmla="*/ 83610 w 501650"/>
              <a:gd name="connsiteY1" fmla="*/ 0 h 3505841"/>
              <a:gd name="connsiteX2" fmla="*/ 418040 w 501650"/>
              <a:gd name="connsiteY2" fmla="*/ 0 h 3505841"/>
              <a:gd name="connsiteX3" fmla="*/ 501650 w 501650"/>
              <a:gd name="connsiteY3" fmla="*/ 83610 h 3505841"/>
              <a:gd name="connsiteX4" fmla="*/ 501650 w 501650"/>
              <a:gd name="connsiteY4" fmla="*/ 3307290 h 3505841"/>
              <a:gd name="connsiteX5" fmla="*/ 430740 w 501650"/>
              <a:gd name="connsiteY5" fmla="*/ 3441700 h 3505841"/>
              <a:gd name="connsiteX6" fmla="*/ 83610 w 501650"/>
              <a:gd name="connsiteY6" fmla="*/ 3429000 h 3505841"/>
              <a:gd name="connsiteX7" fmla="*/ 0 w 501650"/>
              <a:gd name="connsiteY7" fmla="*/ 3297765 h 3505841"/>
              <a:gd name="connsiteX8" fmla="*/ 0 w 501650"/>
              <a:gd name="connsiteY8" fmla="*/ 83610 h 350584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83610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112186 w 504032"/>
              <a:gd name="connsiteY1" fmla="*/ 47625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222780 h 3493598"/>
              <a:gd name="connsiteX1" fmla="*/ 112186 w 504032"/>
              <a:gd name="connsiteY1" fmla="*/ 29633 h 3493598"/>
              <a:gd name="connsiteX2" fmla="*/ 370416 w 504032"/>
              <a:gd name="connsiteY2" fmla="*/ 29633 h 3493598"/>
              <a:gd name="connsiteX3" fmla="*/ 504032 w 504032"/>
              <a:gd name="connsiteY3" fmla="*/ 222780 h 3493598"/>
              <a:gd name="connsiteX4" fmla="*/ 504032 w 504032"/>
              <a:gd name="connsiteY4" fmla="*/ 3289298 h 3493598"/>
              <a:gd name="connsiteX5" fmla="*/ 428360 w 504032"/>
              <a:gd name="connsiteY5" fmla="*/ 3418945 h 3493598"/>
              <a:gd name="connsiteX6" fmla="*/ 85992 w 504032"/>
              <a:gd name="connsiteY6" fmla="*/ 3411008 h 3493598"/>
              <a:gd name="connsiteX7" fmla="*/ 2382 w 504032"/>
              <a:gd name="connsiteY7" fmla="*/ 3279773 h 3493598"/>
              <a:gd name="connsiteX8" fmla="*/ 0 w 504032"/>
              <a:gd name="connsiteY8" fmla="*/ 222780 h 349359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5272 h 3516090"/>
              <a:gd name="connsiteX1" fmla="*/ 97899 w 504032"/>
              <a:gd name="connsiteY1" fmla="*/ 49743 h 3516090"/>
              <a:gd name="connsiteX2" fmla="*/ 370416 w 504032"/>
              <a:gd name="connsiteY2" fmla="*/ 52125 h 3516090"/>
              <a:gd name="connsiteX3" fmla="*/ 504032 w 504032"/>
              <a:gd name="connsiteY3" fmla="*/ 245272 h 3516090"/>
              <a:gd name="connsiteX4" fmla="*/ 504032 w 504032"/>
              <a:gd name="connsiteY4" fmla="*/ 3311790 h 3516090"/>
              <a:gd name="connsiteX5" fmla="*/ 428360 w 504032"/>
              <a:gd name="connsiteY5" fmla="*/ 3441437 h 3516090"/>
              <a:gd name="connsiteX6" fmla="*/ 85992 w 504032"/>
              <a:gd name="connsiteY6" fmla="*/ 3433500 h 3516090"/>
              <a:gd name="connsiteX7" fmla="*/ 2382 w 504032"/>
              <a:gd name="connsiteY7" fmla="*/ 3302265 h 3516090"/>
              <a:gd name="connsiteX8" fmla="*/ 0 w 504032"/>
              <a:gd name="connsiteY8" fmla="*/ 245272 h 3516090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4032" h="3517009">
                <a:moveTo>
                  <a:pt x="0" y="246191"/>
                </a:moveTo>
                <a:cubicBezTo>
                  <a:pt x="0" y="200014"/>
                  <a:pt x="27912" y="110193"/>
                  <a:pt x="97899" y="50662"/>
                </a:cubicBezTo>
                <a:cubicBezTo>
                  <a:pt x="214932" y="-20775"/>
                  <a:pt x="227189" y="-13631"/>
                  <a:pt x="370416" y="53044"/>
                </a:cubicBezTo>
                <a:cubicBezTo>
                  <a:pt x="440406" y="93525"/>
                  <a:pt x="504032" y="200014"/>
                  <a:pt x="504032" y="246191"/>
                </a:cubicBezTo>
                <a:lnTo>
                  <a:pt x="504032" y="3312709"/>
                </a:lnTo>
                <a:cubicBezTo>
                  <a:pt x="504032" y="3358886"/>
                  <a:pt x="486444" y="3388381"/>
                  <a:pt x="428360" y="3442356"/>
                </a:cubicBezTo>
                <a:cubicBezTo>
                  <a:pt x="278783" y="3534431"/>
                  <a:pt x="206994" y="3551894"/>
                  <a:pt x="85992" y="3434419"/>
                </a:cubicBezTo>
                <a:cubicBezTo>
                  <a:pt x="39815" y="3383619"/>
                  <a:pt x="2382" y="3349361"/>
                  <a:pt x="2382" y="3303184"/>
                </a:cubicBezTo>
                <a:lnTo>
                  <a:pt x="0" y="246191"/>
                </a:lnTo>
                <a:close/>
              </a:path>
            </a:pathLst>
          </a:custGeom>
          <a:gradFill>
            <a:gsLst>
              <a:gs pos="0">
                <a:schemeClr val="tx1">
                  <a:lumMod val="50000"/>
                </a:schemeClr>
              </a:gs>
              <a:gs pos="50000">
                <a:srgbClr val="3E4804"/>
              </a:gs>
              <a:gs pos="100000">
                <a:schemeClr val="accent2">
                  <a:lumMod val="75000"/>
                </a:schemeClr>
              </a:gs>
            </a:gsLst>
            <a:lin ang="5400000" scaled="0"/>
          </a:gradFill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5019675" y="5708650"/>
            <a:ext cx="152400" cy="152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4648200" y="1974850"/>
            <a:ext cx="152400" cy="152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3"/>
          <p:cNvSpPr/>
          <p:nvPr/>
        </p:nvSpPr>
        <p:spPr>
          <a:xfrm>
            <a:off x="5247480" y="2073411"/>
            <a:ext cx="177007" cy="503102"/>
          </a:xfrm>
          <a:custGeom>
            <a:avLst/>
            <a:gdLst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18040 w 501650"/>
              <a:gd name="connsiteY5" fmla="*/ 3514725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304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297765 h 3514725"/>
              <a:gd name="connsiteX8" fmla="*/ 0 w 501650"/>
              <a:gd name="connsiteY8" fmla="*/ 83610 h 3514725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74085 w 501650"/>
              <a:gd name="connsiteY6" fmla="*/ 3425825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83610 w 501650"/>
              <a:gd name="connsiteY6" fmla="*/ 3429000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513346"/>
              <a:gd name="connsiteX1" fmla="*/ 83610 w 501650"/>
              <a:gd name="connsiteY1" fmla="*/ 0 h 3513346"/>
              <a:gd name="connsiteX2" fmla="*/ 418040 w 501650"/>
              <a:gd name="connsiteY2" fmla="*/ 0 h 3513346"/>
              <a:gd name="connsiteX3" fmla="*/ 501650 w 501650"/>
              <a:gd name="connsiteY3" fmla="*/ 83610 h 3513346"/>
              <a:gd name="connsiteX4" fmla="*/ 501650 w 501650"/>
              <a:gd name="connsiteY4" fmla="*/ 3307290 h 3513346"/>
              <a:gd name="connsiteX5" fmla="*/ 405340 w 501650"/>
              <a:gd name="connsiteY5" fmla="*/ 3473450 h 3513346"/>
              <a:gd name="connsiteX6" fmla="*/ 83610 w 501650"/>
              <a:gd name="connsiteY6" fmla="*/ 3429000 h 3513346"/>
              <a:gd name="connsiteX7" fmla="*/ 0 w 501650"/>
              <a:gd name="connsiteY7" fmla="*/ 3297765 h 3513346"/>
              <a:gd name="connsiteX8" fmla="*/ 0 w 501650"/>
              <a:gd name="connsiteY8" fmla="*/ 83610 h 3513346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05841"/>
              <a:gd name="connsiteX1" fmla="*/ 83610 w 501650"/>
              <a:gd name="connsiteY1" fmla="*/ 0 h 3505841"/>
              <a:gd name="connsiteX2" fmla="*/ 418040 w 501650"/>
              <a:gd name="connsiteY2" fmla="*/ 0 h 3505841"/>
              <a:gd name="connsiteX3" fmla="*/ 501650 w 501650"/>
              <a:gd name="connsiteY3" fmla="*/ 83610 h 3505841"/>
              <a:gd name="connsiteX4" fmla="*/ 501650 w 501650"/>
              <a:gd name="connsiteY4" fmla="*/ 3307290 h 3505841"/>
              <a:gd name="connsiteX5" fmla="*/ 430740 w 501650"/>
              <a:gd name="connsiteY5" fmla="*/ 3441700 h 3505841"/>
              <a:gd name="connsiteX6" fmla="*/ 83610 w 501650"/>
              <a:gd name="connsiteY6" fmla="*/ 3429000 h 3505841"/>
              <a:gd name="connsiteX7" fmla="*/ 0 w 501650"/>
              <a:gd name="connsiteY7" fmla="*/ 3297765 h 3505841"/>
              <a:gd name="connsiteX8" fmla="*/ 0 w 501650"/>
              <a:gd name="connsiteY8" fmla="*/ 83610 h 350584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83610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112186 w 504032"/>
              <a:gd name="connsiteY1" fmla="*/ 47625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222780 h 3493598"/>
              <a:gd name="connsiteX1" fmla="*/ 112186 w 504032"/>
              <a:gd name="connsiteY1" fmla="*/ 29633 h 3493598"/>
              <a:gd name="connsiteX2" fmla="*/ 370416 w 504032"/>
              <a:gd name="connsiteY2" fmla="*/ 29633 h 3493598"/>
              <a:gd name="connsiteX3" fmla="*/ 504032 w 504032"/>
              <a:gd name="connsiteY3" fmla="*/ 222780 h 3493598"/>
              <a:gd name="connsiteX4" fmla="*/ 504032 w 504032"/>
              <a:gd name="connsiteY4" fmla="*/ 3289298 h 3493598"/>
              <a:gd name="connsiteX5" fmla="*/ 428360 w 504032"/>
              <a:gd name="connsiteY5" fmla="*/ 3418945 h 3493598"/>
              <a:gd name="connsiteX6" fmla="*/ 85992 w 504032"/>
              <a:gd name="connsiteY6" fmla="*/ 3411008 h 3493598"/>
              <a:gd name="connsiteX7" fmla="*/ 2382 w 504032"/>
              <a:gd name="connsiteY7" fmla="*/ 3279773 h 3493598"/>
              <a:gd name="connsiteX8" fmla="*/ 0 w 504032"/>
              <a:gd name="connsiteY8" fmla="*/ 222780 h 349359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5272 h 3516090"/>
              <a:gd name="connsiteX1" fmla="*/ 97899 w 504032"/>
              <a:gd name="connsiteY1" fmla="*/ 49743 h 3516090"/>
              <a:gd name="connsiteX2" fmla="*/ 370416 w 504032"/>
              <a:gd name="connsiteY2" fmla="*/ 52125 h 3516090"/>
              <a:gd name="connsiteX3" fmla="*/ 504032 w 504032"/>
              <a:gd name="connsiteY3" fmla="*/ 245272 h 3516090"/>
              <a:gd name="connsiteX4" fmla="*/ 504032 w 504032"/>
              <a:gd name="connsiteY4" fmla="*/ 3311790 h 3516090"/>
              <a:gd name="connsiteX5" fmla="*/ 428360 w 504032"/>
              <a:gd name="connsiteY5" fmla="*/ 3441437 h 3516090"/>
              <a:gd name="connsiteX6" fmla="*/ 85992 w 504032"/>
              <a:gd name="connsiteY6" fmla="*/ 3433500 h 3516090"/>
              <a:gd name="connsiteX7" fmla="*/ 2382 w 504032"/>
              <a:gd name="connsiteY7" fmla="*/ 3302265 h 3516090"/>
              <a:gd name="connsiteX8" fmla="*/ 0 w 504032"/>
              <a:gd name="connsiteY8" fmla="*/ 245272 h 3516090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4032" h="3517009">
                <a:moveTo>
                  <a:pt x="0" y="246191"/>
                </a:moveTo>
                <a:cubicBezTo>
                  <a:pt x="0" y="200014"/>
                  <a:pt x="27912" y="110193"/>
                  <a:pt x="97899" y="50662"/>
                </a:cubicBezTo>
                <a:cubicBezTo>
                  <a:pt x="214932" y="-20775"/>
                  <a:pt x="227189" y="-13631"/>
                  <a:pt x="370416" y="53044"/>
                </a:cubicBezTo>
                <a:cubicBezTo>
                  <a:pt x="440406" y="93525"/>
                  <a:pt x="504032" y="200014"/>
                  <a:pt x="504032" y="246191"/>
                </a:cubicBezTo>
                <a:lnTo>
                  <a:pt x="504032" y="3312709"/>
                </a:lnTo>
                <a:cubicBezTo>
                  <a:pt x="504032" y="3358886"/>
                  <a:pt x="486444" y="3388381"/>
                  <a:pt x="428360" y="3442356"/>
                </a:cubicBezTo>
                <a:cubicBezTo>
                  <a:pt x="278783" y="3534431"/>
                  <a:pt x="206994" y="3551894"/>
                  <a:pt x="85992" y="3434419"/>
                </a:cubicBezTo>
                <a:cubicBezTo>
                  <a:pt x="39815" y="3383619"/>
                  <a:pt x="2382" y="3349361"/>
                  <a:pt x="2382" y="3303184"/>
                </a:cubicBezTo>
                <a:lnTo>
                  <a:pt x="0" y="246191"/>
                </a:lnTo>
                <a:close/>
              </a:path>
            </a:pathLst>
          </a:custGeom>
          <a:gradFill>
            <a:gsLst>
              <a:gs pos="0">
                <a:schemeClr val="tx1">
                  <a:lumMod val="85000"/>
                </a:schemeClr>
              </a:gs>
              <a:gs pos="50000">
                <a:schemeClr val="tx1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5867400" y="4046220"/>
            <a:ext cx="495300" cy="190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5585460" y="4146550"/>
            <a:ext cx="566738" cy="0"/>
          </a:xfrm>
          <a:prstGeom prst="straightConnector1">
            <a:avLst/>
          </a:prstGeom>
          <a:ln w="57150">
            <a:solidFill>
              <a:schemeClr val="tx2">
                <a:lumMod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Скругленный прямоугольник 73"/>
          <p:cNvSpPr/>
          <p:nvPr/>
        </p:nvSpPr>
        <p:spPr>
          <a:xfrm flipV="1">
            <a:off x="4095750" y="4949482"/>
            <a:ext cx="506095" cy="914949"/>
          </a:xfrm>
          <a:custGeom>
            <a:avLst/>
            <a:gdLst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18040 w 501650"/>
              <a:gd name="connsiteY5" fmla="*/ 3514725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304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297765 h 3514725"/>
              <a:gd name="connsiteX8" fmla="*/ 0 w 501650"/>
              <a:gd name="connsiteY8" fmla="*/ 83610 h 3514725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74085 w 501650"/>
              <a:gd name="connsiteY6" fmla="*/ 3425825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83610 w 501650"/>
              <a:gd name="connsiteY6" fmla="*/ 3429000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513346"/>
              <a:gd name="connsiteX1" fmla="*/ 83610 w 501650"/>
              <a:gd name="connsiteY1" fmla="*/ 0 h 3513346"/>
              <a:gd name="connsiteX2" fmla="*/ 418040 w 501650"/>
              <a:gd name="connsiteY2" fmla="*/ 0 h 3513346"/>
              <a:gd name="connsiteX3" fmla="*/ 501650 w 501650"/>
              <a:gd name="connsiteY3" fmla="*/ 83610 h 3513346"/>
              <a:gd name="connsiteX4" fmla="*/ 501650 w 501650"/>
              <a:gd name="connsiteY4" fmla="*/ 3307290 h 3513346"/>
              <a:gd name="connsiteX5" fmla="*/ 405340 w 501650"/>
              <a:gd name="connsiteY5" fmla="*/ 3473450 h 3513346"/>
              <a:gd name="connsiteX6" fmla="*/ 83610 w 501650"/>
              <a:gd name="connsiteY6" fmla="*/ 3429000 h 3513346"/>
              <a:gd name="connsiteX7" fmla="*/ 0 w 501650"/>
              <a:gd name="connsiteY7" fmla="*/ 3297765 h 3513346"/>
              <a:gd name="connsiteX8" fmla="*/ 0 w 501650"/>
              <a:gd name="connsiteY8" fmla="*/ 83610 h 3513346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05841"/>
              <a:gd name="connsiteX1" fmla="*/ 83610 w 501650"/>
              <a:gd name="connsiteY1" fmla="*/ 0 h 3505841"/>
              <a:gd name="connsiteX2" fmla="*/ 418040 w 501650"/>
              <a:gd name="connsiteY2" fmla="*/ 0 h 3505841"/>
              <a:gd name="connsiteX3" fmla="*/ 501650 w 501650"/>
              <a:gd name="connsiteY3" fmla="*/ 83610 h 3505841"/>
              <a:gd name="connsiteX4" fmla="*/ 501650 w 501650"/>
              <a:gd name="connsiteY4" fmla="*/ 3307290 h 3505841"/>
              <a:gd name="connsiteX5" fmla="*/ 430740 w 501650"/>
              <a:gd name="connsiteY5" fmla="*/ 3441700 h 3505841"/>
              <a:gd name="connsiteX6" fmla="*/ 83610 w 501650"/>
              <a:gd name="connsiteY6" fmla="*/ 3429000 h 3505841"/>
              <a:gd name="connsiteX7" fmla="*/ 0 w 501650"/>
              <a:gd name="connsiteY7" fmla="*/ 3297765 h 3505841"/>
              <a:gd name="connsiteX8" fmla="*/ 0 w 501650"/>
              <a:gd name="connsiteY8" fmla="*/ 83610 h 350584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83610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112186 w 504032"/>
              <a:gd name="connsiteY1" fmla="*/ 47625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222780 h 3493598"/>
              <a:gd name="connsiteX1" fmla="*/ 112186 w 504032"/>
              <a:gd name="connsiteY1" fmla="*/ 29633 h 3493598"/>
              <a:gd name="connsiteX2" fmla="*/ 370416 w 504032"/>
              <a:gd name="connsiteY2" fmla="*/ 29633 h 3493598"/>
              <a:gd name="connsiteX3" fmla="*/ 504032 w 504032"/>
              <a:gd name="connsiteY3" fmla="*/ 222780 h 3493598"/>
              <a:gd name="connsiteX4" fmla="*/ 504032 w 504032"/>
              <a:gd name="connsiteY4" fmla="*/ 3289298 h 3493598"/>
              <a:gd name="connsiteX5" fmla="*/ 428360 w 504032"/>
              <a:gd name="connsiteY5" fmla="*/ 3418945 h 3493598"/>
              <a:gd name="connsiteX6" fmla="*/ 85992 w 504032"/>
              <a:gd name="connsiteY6" fmla="*/ 3411008 h 3493598"/>
              <a:gd name="connsiteX7" fmla="*/ 2382 w 504032"/>
              <a:gd name="connsiteY7" fmla="*/ 3279773 h 3493598"/>
              <a:gd name="connsiteX8" fmla="*/ 0 w 504032"/>
              <a:gd name="connsiteY8" fmla="*/ 222780 h 349359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5272 h 3516090"/>
              <a:gd name="connsiteX1" fmla="*/ 97899 w 504032"/>
              <a:gd name="connsiteY1" fmla="*/ 49743 h 3516090"/>
              <a:gd name="connsiteX2" fmla="*/ 370416 w 504032"/>
              <a:gd name="connsiteY2" fmla="*/ 52125 h 3516090"/>
              <a:gd name="connsiteX3" fmla="*/ 504032 w 504032"/>
              <a:gd name="connsiteY3" fmla="*/ 245272 h 3516090"/>
              <a:gd name="connsiteX4" fmla="*/ 504032 w 504032"/>
              <a:gd name="connsiteY4" fmla="*/ 3311790 h 3516090"/>
              <a:gd name="connsiteX5" fmla="*/ 428360 w 504032"/>
              <a:gd name="connsiteY5" fmla="*/ 3441437 h 3516090"/>
              <a:gd name="connsiteX6" fmla="*/ 85992 w 504032"/>
              <a:gd name="connsiteY6" fmla="*/ 3433500 h 3516090"/>
              <a:gd name="connsiteX7" fmla="*/ 2382 w 504032"/>
              <a:gd name="connsiteY7" fmla="*/ 3302265 h 3516090"/>
              <a:gd name="connsiteX8" fmla="*/ 0 w 504032"/>
              <a:gd name="connsiteY8" fmla="*/ 245272 h 3516090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85603"/>
              <a:gd name="connsiteX1" fmla="*/ 97899 w 504032"/>
              <a:gd name="connsiteY1" fmla="*/ 50662 h 3585603"/>
              <a:gd name="connsiteX2" fmla="*/ 370416 w 504032"/>
              <a:gd name="connsiteY2" fmla="*/ 53044 h 3585603"/>
              <a:gd name="connsiteX3" fmla="*/ 504032 w 504032"/>
              <a:gd name="connsiteY3" fmla="*/ 246191 h 3585603"/>
              <a:gd name="connsiteX4" fmla="*/ 504032 w 504032"/>
              <a:gd name="connsiteY4" fmla="*/ 3312709 h 3585603"/>
              <a:gd name="connsiteX5" fmla="*/ 85992 w 504032"/>
              <a:gd name="connsiteY5" fmla="*/ 3434419 h 3585603"/>
              <a:gd name="connsiteX6" fmla="*/ 2382 w 504032"/>
              <a:gd name="connsiteY6" fmla="*/ 3303184 h 3585603"/>
              <a:gd name="connsiteX7" fmla="*/ 0 w 504032"/>
              <a:gd name="connsiteY7" fmla="*/ 246191 h 3585603"/>
              <a:gd name="connsiteX0" fmla="*/ 0 w 504032"/>
              <a:gd name="connsiteY0" fmla="*/ 246191 h 3690693"/>
              <a:gd name="connsiteX1" fmla="*/ 97899 w 504032"/>
              <a:gd name="connsiteY1" fmla="*/ 50662 h 3690693"/>
              <a:gd name="connsiteX2" fmla="*/ 370416 w 504032"/>
              <a:gd name="connsiteY2" fmla="*/ 53044 h 3690693"/>
              <a:gd name="connsiteX3" fmla="*/ 504032 w 504032"/>
              <a:gd name="connsiteY3" fmla="*/ 246191 h 3690693"/>
              <a:gd name="connsiteX4" fmla="*/ 504032 w 504032"/>
              <a:gd name="connsiteY4" fmla="*/ 3312709 h 3690693"/>
              <a:gd name="connsiteX5" fmla="*/ 2382 w 504032"/>
              <a:gd name="connsiteY5" fmla="*/ 3303184 h 3690693"/>
              <a:gd name="connsiteX6" fmla="*/ 0 w 504032"/>
              <a:gd name="connsiteY6" fmla="*/ 246191 h 3690693"/>
              <a:gd name="connsiteX0" fmla="*/ 0 w 504032"/>
              <a:gd name="connsiteY0" fmla="*/ 246191 h 3631208"/>
              <a:gd name="connsiteX1" fmla="*/ 97899 w 504032"/>
              <a:gd name="connsiteY1" fmla="*/ 50662 h 3631208"/>
              <a:gd name="connsiteX2" fmla="*/ 370416 w 504032"/>
              <a:gd name="connsiteY2" fmla="*/ 53044 h 3631208"/>
              <a:gd name="connsiteX3" fmla="*/ 504032 w 504032"/>
              <a:gd name="connsiteY3" fmla="*/ 246191 h 3631208"/>
              <a:gd name="connsiteX4" fmla="*/ 496412 w 504032"/>
              <a:gd name="connsiteY4" fmla="*/ 3183169 h 3631208"/>
              <a:gd name="connsiteX5" fmla="*/ 2382 w 504032"/>
              <a:gd name="connsiteY5" fmla="*/ 3303184 h 3631208"/>
              <a:gd name="connsiteX6" fmla="*/ 0 w 504032"/>
              <a:gd name="connsiteY6" fmla="*/ 246191 h 3631208"/>
              <a:gd name="connsiteX0" fmla="*/ 0 w 519272"/>
              <a:gd name="connsiteY0" fmla="*/ 246191 h 3373949"/>
              <a:gd name="connsiteX1" fmla="*/ 97899 w 519272"/>
              <a:gd name="connsiteY1" fmla="*/ 50662 h 3373949"/>
              <a:gd name="connsiteX2" fmla="*/ 370416 w 519272"/>
              <a:gd name="connsiteY2" fmla="*/ 53044 h 3373949"/>
              <a:gd name="connsiteX3" fmla="*/ 504032 w 519272"/>
              <a:gd name="connsiteY3" fmla="*/ 246191 h 3373949"/>
              <a:gd name="connsiteX4" fmla="*/ 519272 w 519272"/>
              <a:gd name="connsiteY4" fmla="*/ 897169 h 3373949"/>
              <a:gd name="connsiteX5" fmla="*/ 2382 w 519272"/>
              <a:gd name="connsiteY5" fmla="*/ 3303184 h 3373949"/>
              <a:gd name="connsiteX6" fmla="*/ 0 w 519272"/>
              <a:gd name="connsiteY6" fmla="*/ 246191 h 3373949"/>
              <a:gd name="connsiteX0" fmla="*/ 5238 w 524510"/>
              <a:gd name="connsiteY0" fmla="*/ 246191 h 1290539"/>
              <a:gd name="connsiteX1" fmla="*/ 103137 w 524510"/>
              <a:gd name="connsiteY1" fmla="*/ 50662 h 1290539"/>
              <a:gd name="connsiteX2" fmla="*/ 375654 w 524510"/>
              <a:gd name="connsiteY2" fmla="*/ 53044 h 1290539"/>
              <a:gd name="connsiteX3" fmla="*/ 509270 w 524510"/>
              <a:gd name="connsiteY3" fmla="*/ 246191 h 1290539"/>
              <a:gd name="connsiteX4" fmla="*/ 524510 w 524510"/>
              <a:gd name="connsiteY4" fmla="*/ 897169 h 1290539"/>
              <a:gd name="connsiteX5" fmla="*/ 0 w 524510"/>
              <a:gd name="connsiteY5" fmla="*/ 918124 h 1290539"/>
              <a:gd name="connsiteX6" fmla="*/ 5238 w 524510"/>
              <a:gd name="connsiteY6" fmla="*/ 246191 h 1290539"/>
              <a:gd name="connsiteX0" fmla="*/ 5238 w 518160"/>
              <a:gd name="connsiteY0" fmla="*/ 246191 h 1293627"/>
              <a:gd name="connsiteX1" fmla="*/ 103137 w 518160"/>
              <a:gd name="connsiteY1" fmla="*/ 50662 h 1293627"/>
              <a:gd name="connsiteX2" fmla="*/ 375654 w 518160"/>
              <a:gd name="connsiteY2" fmla="*/ 53044 h 1293627"/>
              <a:gd name="connsiteX3" fmla="*/ 509270 w 518160"/>
              <a:gd name="connsiteY3" fmla="*/ 246191 h 1293627"/>
              <a:gd name="connsiteX4" fmla="*/ 518160 w 518160"/>
              <a:gd name="connsiteY4" fmla="*/ 903519 h 1293627"/>
              <a:gd name="connsiteX5" fmla="*/ 0 w 518160"/>
              <a:gd name="connsiteY5" fmla="*/ 918124 h 1293627"/>
              <a:gd name="connsiteX6" fmla="*/ 5238 w 518160"/>
              <a:gd name="connsiteY6" fmla="*/ 246191 h 1293627"/>
              <a:gd name="connsiteX0" fmla="*/ 5238 w 509270"/>
              <a:gd name="connsiteY0" fmla="*/ 246191 h 1293627"/>
              <a:gd name="connsiteX1" fmla="*/ 103137 w 509270"/>
              <a:gd name="connsiteY1" fmla="*/ 50662 h 1293627"/>
              <a:gd name="connsiteX2" fmla="*/ 375654 w 509270"/>
              <a:gd name="connsiteY2" fmla="*/ 53044 h 1293627"/>
              <a:gd name="connsiteX3" fmla="*/ 509270 w 509270"/>
              <a:gd name="connsiteY3" fmla="*/ 246191 h 1293627"/>
              <a:gd name="connsiteX4" fmla="*/ 508635 w 509270"/>
              <a:gd name="connsiteY4" fmla="*/ 903519 h 1293627"/>
              <a:gd name="connsiteX5" fmla="*/ 0 w 509270"/>
              <a:gd name="connsiteY5" fmla="*/ 918124 h 1293627"/>
              <a:gd name="connsiteX6" fmla="*/ 5238 w 509270"/>
              <a:gd name="connsiteY6" fmla="*/ 246191 h 1293627"/>
              <a:gd name="connsiteX0" fmla="*/ 2063 w 506095"/>
              <a:gd name="connsiteY0" fmla="*/ 246191 h 1292008"/>
              <a:gd name="connsiteX1" fmla="*/ 99962 w 506095"/>
              <a:gd name="connsiteY1" fmla="*/ 50662 h 1292008"/>
              <a:gd name="connsiteX2" fmla="*/ 372479 w 506095"/>
              <a:gd name="connsiteY2" fmla="*/ 53044 h 1292008"/>
              <a:gd name="connsiteX3" fmla="*/ 506095 w 506095"/>
              <a:gd name="connsiteY3" fmla="*/ 246191 h 1292008"/>
              <a:gd name="connsiteX4" fmla="*/ 505460 w 506095"/>
              <a:gd name="connsiteY4" fmla="*/ 903519 h 1292008"/>
              <a:gd name="connsiteX5" fmla="*/ 0 w 506095"/>
              <a:gd name="connsiteY5" fmla="*/ 914949 h 1292008"/>
              <a:gd name="connsiteX6" fmla="*/ 2063 w 506095"/>
              <a:gd name="connsiteY6" fmla="*/ 246191 h 1292008"/>
              <a:gd name="connsiteX0" fmla="*/ 2063 w 506095"/>
              <a:gd name="connsiteY0" fmla="*/ 246191 h 1132944"/>
              <a:gd name="connsiteX1" fmla="*/ 99962 w 506095"/>
              <a:gd name="connsiteY1" fmla="*/ 50662 h 1132944"/>
              <a:gd name="connsiteX2" fmla="*/ 372479 w 506095"/>
              <a:gd name="connsiteY2" fmla="*/ 53044 h 1132944"/>
              <a:gd name="connsiteX3" fmla="*/ 506095 w 506095"/>
              <a:gd name="connsiteY3" fmla="*/ 246191 h 1132944"/>
              <a:gd name="connsiteX4" fmla="*/ 505460 w 506095"/>
              <a:gd name="connsiteY4" fmla="*/ 903519 h 1132944"/>
              <a:gd name="connsiteX5" fmla="*/ 0 w 506095"/>
              <a:gd name="connsiteY5" fmla="*/ 914949 h 1132944"/>
              <a:gd name="connsiteX6" fmla="*/ 2063 w 506095"/>
              <a:gd name="connsiteY6" fmla="*/ 246191 h 1132944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505460 w 506095"/>
              <a:gd name="connsiteY4" fmla="*/ 903519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499110 w 506095"/>
              <a:gd name="connsiteY4" fmla="*/ 906694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502285 w 506095"/>
              <a:gd name="connsiteY4" fmla="*/ 913044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6095" h="914949">
                <a:moveTo>
                  <a:pt x="2063" y="246191"/>
                </a:moveTo>
                <a:cubicBezTo>
                  <a:pt x="2063" y="200014"/>
                  <a:pt x="29975" y="110193"/>
                  <a:pt x="99962" y="50662"/>
                </a:cubicBezTo>
                <a:cubicBezTo>
                  <a:pt x="216995" y="-20775"/>
                  <a:pt x="229252" y="-13631"/>
                  <a:pt x="372479" y="53044"/>
                </a:cubicBezTo>
                <a:cubicBezTo>
                  <a:pt x="442469" y="93525"/>
                  <a:pt x="506095" y="200014"/>
                  <a:pt x="506095" y="246191"/>
                </a:cubicBezTo>
                <a:cubicBezTo>
                  <a:pt x="505883" y="465300"/>
                  <a:pt x="502497" y="693935"/>
                  <a:pt x="502285" y="913044"/>
                </a:cubicBezTo>
                <a:cubicBezTo>
                  <a:pt x="-6773" y="914543"/>
                  <a:pt x="544380" y="914860"/>
                  <a:pt x="0" y="914949"/>
                </a:cubicBezTo>
                <a:cubicBezTo>
                  <a:pt x="688" y="692030"/>
                  <a:pt x="1375" y="469110"/>
                  <a:pt x="2063" y="246191"/>
                </a:cubicBezTo>
                <a:close/>
              </a:path>
            </a:pathLst>
          </a:custGeom>
          <a:noFill/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кругленный прямоугольник 73"/>
          <p:cNvSpPr/>
          <p:nvPr/>
        </p:nvSpPr>
        <p:spPr>
          <a:xfrm>
            <a:off x="4088130" y="2381542"/>
            <a:ext cx="506095" cy="914949"/>
          </a:xfrm>
          <a:custGeom>
            <a:avLst/>
            <a:gdLst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18040 w 501650"/>
              <a:gd name="connsiteY5" fmla="*/ 3514725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431115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431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304115 h 3514725"/>
              <a:gd name="connsiteX8" fmla="*/ 0 w 501650"/>
              <a:gd name="connsiteY8" fmla="*/ 83610 h 3514725"/>
              <a:gd name="connsiteX0" fmla="*/ 0 w 501650"/>
              <a:gd name="connsiteY0" fmla="*/ 83610 h 3514725"/>
              <a:gd name="connsiteX1" fmla="*/ 83610 w 501650"/>
              <a:gd name="connsiteY1" fmla="*/ 0 h 3514725"/>
              <a:gd name="connsiteX2" fmla="*/ 418040 w 501650"/>
              <a:gd name="connsiteY2" fmla="*/ 0 h 3514725"/>
              <a:gd name="connsiteX3" fmla="*/ 501650 w 501650"/>
              <a:gd name="connsiteY3" fmla="*/ 83610 h 3514725"/>
              <a:gd name="connsiteX4" fmla="*/ 501650 w 501650"/>
              <a:gd name="connsiteY4" fmla="*/ 3307290 h 3514725"/>
              <a:gd name="connsiteX5" fmla="*/ 405340 w 501650"/>
              <a:gd name="connsiteY5" fmla="*/ 3473450 h 3514725"/>
              <a:gd name="connsiteX6" fmla="*/ 83610 w 501650"/>
              <a:gd name="connsiteY6" fmla="*/ 3514725 h 3514725"/>
              <a:gd name="connsiteX7" fmla="*/ 0 w 501650"/>
              <a:gd name="connsiteY7" fmla="*/ 3297765 h 3514725"/>
              <a:gd name="connsiteX8" fmla="*/ 0 w 501650"/>
              <a:gd name="connsiteY8" fmla="*/ 83610 h 3514725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74085 w 501650"/>
              <a:gd name="connsiteY6" fmla="*/ 3425825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73450"/>
              <a:gd name="connsiteX1" fmla="*/ 83610 w 501650"/>
              <a:gd name="connsiteY1" fmla="*/ 0 h 3473450"/>
              <a:gd name="connsiteX2" fmla="*/ 418040 w 501650"/>
              <a:gd name="connsiteY2" fmla="*/ 0 h 3473450"/>
              <a:gd name="connsiteX3" fmla="*/ 501650 w 501650"/>
              <a:gd name="connsiteY3" fmla="*/ 83610 h 3473450"/>
              <a:gd name="connsiteX4" fmla="*/ 501650 w 501650"/>
              <a:gd name="connsiteY4" fmla="*/ 3307290 h 3473450"/>
              <a:gd name="connsiteX5" fmla="*/ 405340 w 501650"/>
              <a:gd name="connsiteY5" fmla="*/ 3473450 h 3473450"/>
              <a:gd name="connsiteX6" fmla="*/ 83610 w 501650"/>
              <a:gd name="connsiteY6" fmla="*/ 3429000 h 3473450"/>
              <a:gd name="connsiteX7" fmla="*/ 0 w 501650"/>
              <a:gd name="connsiteY7" fmla="*/ 3297765 h 3473450"/>
              <a:gd name="connsiteX8" fmla="*/ 0 w 501650"/>
              <a:gd name="connsiteY8" fmla="*/ 83610 h 347345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495880"/>
              <a:gd name="connsiteX1" fmla="*/ 83610 w 501650"/>
              <a:gd name="connsiteY1" fmla="*/ 0 h 3495880"/>
              <a:gd name="connsiteX2" fmla="*/ 418040 w 501650"/>
              <a:gd name="connsiteY2" fmla="*/ 0 h 3495880"/>
              <a:gd name="connsiteX3" fmla="*/ 501650 w 501650"/>
              <a:gd name="connsiteY3" fmla="*/ 83610 h 3495880"/>
              <a:gd name="connsiteX4" fmla="*/ 501650 w 501650"/>
              <a:gd name="connsiteY4" fmla="*/ 3307290 h 3495880"/>
              <a:gd name="connsiteX5" fmla="*/ 405340 w 501650"/>
              <a:gd name="connsiteY5" fmla="*/ 3473450 h 3495880"/>
              <a:gd name="connsiteX6" fmla="*/ 83610 w 501650"/>
              <a:gd name="connsiteY6" fmla="*/ 3429000 h 3495880"/>
              <a:gd name="connsiteX7" fmla="*/ 0 w 501650"/>
              <a:gd name="connsiteY7" fmla="*/ 3297765 h 3495880"/>
              <a:gd name="connsiteX8" fmla="*/ 0 w 501650"/>
              <a:gd name="connsiteY8" fmla="*/ 83610 h 3495880"/>
              <a:gd name="connsiteX0" fmla="*/ 0 w 501650"/>
              <a:gd name="connsiteY0" fmla="*/ 83610 h 3513346"/>
              <a:gd name="connsiteX1" fmla="*/ 83610 w 501650"/>
              <a:gd name="connsiteY1" fmla="*/ 0 h 3513346"/>
              <a:gd name="connsiteX2" fmla="*/ 418040 w 501650"/>
              <a:gd name="connsiteY2" fmla="*/ 0 h 3513346"/>
              <a:gd name="connsiteX3" fmla="*/ 501650 w 501650"/>
              <a:gd name="connsiteY3" fmla="*/ 83610 h 3513346"/>
              <a:gd name="connsiteX4" fmla="*/ 501650 w 501650"/>
              <a:gd name="connsiteY4" fmla="*/ 3307290 h 3513346"/>
              <a:gd name="connsiteX5" fmla="*/ 405340 w 501650"/>
              <a:gd name="connsiteY5" fmla="*/ 3473450 h 3513346"/>
              <a:gd name="connsiteX6" fmla="*/ 83610 w 501650"/>
              <a:gd name="connsiteY6" fmla="*/ 3429000 h 3513346"/>
              <a:gd name="connsiteX7" fmla="*/ 0 w 501650"/>
              <a:gd name="connsiteY7" fmla="*/ 3297765 h 3513346"/>
              <a:gd name="connsiteX8" fmla="*/ 0 w 501650"/>
              <a:gd name="connsiteY8" fmla="*/ 83610 h 3513346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22333"/>
              <a:gd name="connsiteX1" fmla="*/ 83610 w 501650"/>
              <a:gd name="connsiteY1" fmla="*/ 0 h 3522333"/>
              <a:gd name="connsiteX2" fmla="*/ 418040 w 501650"/>
              <a:gd name="connsiteY2" fmla="*/ 0 h 3522333"/>
              <a:gd name="connsiteX3" fmla="*/ 501650 w 501650"/>
              <a:gd name="connsiteY3" fmla="*/ 83610 h 3522333"/>
              <a:gd name="connsiteX4" fmla="*/ 501650 w 501650"/>
              <a:gd name="connsiteY4" fmla="*/ 3307290 h 3522333"/>
              <a:gd name="connsiteX5" fmla="*/ 405340 w 501650"/>
              <a:gd name="connsiteY5" fmla="*/ 3473450 h 3522333"/>
              <a:gd name="connsiteX6" fmla="*/ 83610 w 501650"/>
              <a:gd name="connsiteY6" fmla="*/ 3429000 h 3522333"/>
              <a:gd name="connsiteX7" fmla="*/ 0 w 501650"/>
              <a:gd name="connsiteY7" fmla="*/ 3297765 h 3522333"/>
              <a:gd name="connsiteX8" fmla="*/ 0 w 501650"/>
              <a:gd name="connsiteY8" fmla="*/ 83610 h 3522333"/>
              <a:gd name="connsiteX0" fmla="*/ 0 w 501650"/>
              <a:gd name="connsiteY0" fmla="*/ 83610 h 3505841"/>
              <a:gd name="connsiteX1" fmla="*/ 83610 w 501650"/>
              <a:gd name="connsiteY1" fmla="*/ 0 h 3505841"/>
              <a:gd name="connsiteX2" fmla="*/ 418040 w 501650"/>
              <a:gd name="connsiteY2" fmla="*/ 0 h 3505841"/>
              <a:gd name="connsiteX3" fmla="*/ 501650 w 501650"/>
              <a:gd name="connsiteY3" fmla="*/ 83610 h 3505841"/>
              <a:gd name="connsiteX4" fmla="*/ 501650 w 501650"/>
              <a:gd name="connsiteY4" fmla="*/ 3307290 h 3505841"/>
              <a:gd name="connsiteX5" fmla="*/ 430740 w 501650"/>
              <a:gd name="connsiteY5" fmla="*/ 3441700 h 3505841"/>
              <a:gd name="connsiteX6" fmla="*/ 83610 w 501650"/>
              <a:gd name="connsiteY6" fmla="*/ 3429000 h 3505841"/>
              <a:gd name="connsiteX7" fmla="*/ 0 w 501650"/>
              <a:gd name="connsiteY7" fmla="*/ 3297765 h 3505841"/>
              <a:gd name="connsiteX8" fmla="*/ 0 w 501650"/>
              <a:gd name="connsiteY8" fmla="*/ 83610 h 350584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3931"/>
              <a:gd name="connsiteX1" fmla="*/ 83610 w 501650"/>
              <a:gd name="connsiteY1" fmla="*/ 0 h 3513931"/>
              <a:gd name="connsiteX2" fmla="*/ 418040 w 501650"/>
              <a:gd name="connsiteY2" fmla="*/ 0 h 3513931"/>
              <a:gd name="connsiteX3" fmla="*/ 501650 w 501650"/>
              <a:gd name="connsiteY3" fmla="*/ 83610 h 3513931"/>
              <a:gd name="connsiteX4" fmla="*/ 501650 w 501650"/>
              <a:gd name="connsiteY4" fmla="*/ 3307290 h 3513931"/>
              <a:gd name="connsiteX5" fmla="*/ 430740 w 501650"/>
              <a:gd name="connsiteY5" fmla="*/ 3441700 h 3513931"/>
              <a:gd name="connsiteX6" fmla="*/ 83610 w 501650"/>
              <a:gd name="connsiteY6" fmla="*/ 3429000 h 3513931"/>
              <a:gd name="connsiteX7" fmla="*/ 0 w 501650"/>
              <a:gd name="connsiteY7" fmla="*/ 3297765 h 3513931"/>
              <a:gd name="connsiteX8" fmla="*/ 0 w 501650"/>
              <a:gd name="connsiteY8" fmla="*/ 83610 h 3513931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1650"/>
              <a:gd name="connsiteY0" fmla="*/ 83610 h 3511590"/>
              <a:gd name="connsiteX1" fmla="*/ 83610 w 501650"/>
              <a:gd name="connsiteY1" fmla="*/ 0 h 3511590"/>
              <a:gd name="connsiteX2" fmla="*/ 418040 w 501650"/>
              <a:gd name="connsiteY2" fmla="*/ 0 h 3511590"/>
              <a:gd name="connsiteX3" fmla="*/ 501650 w 501650"/>
              <a:gd name="connsiteY3" fmla="*/ 83610 h 3511590"/>
              <a:gd name="connsiteX4" fmla="*/ 501650 w 501650"/>
              <a:gd name="connsiteY4" fmla="*/ 3307290 h 3511590"/>
              <a:gd name="connsiteX5" fmla="*/ 425978 w 501650"/>
              <a:gd name="connsiteY5" fmla="*/ 3436937 h 3511590"/>
              <a:gd name="connsiteX6" fmla="*/ 83610 w 501650"/>
              <a:gd name="connsiteY6" fmla="*/ 3429000 h 3511590"/>
              <a:gd name="connsiteX7" fmla="*/ 0 w 501650"/>
              <a:gd name="connsiteY7" fmla="*/ 3297765 h 3511590"/>
              <a:gd name="connsiteX8" fmla="*/ 0 w 501650"/>
              <a:gd name="connsiteY8" fmla="*/ 83610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83610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85992 w 504032"/>
              <a:gd name="connsiteY1" fmla="*/ 0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240772 h 3511590"/>
              <a:gd name="connsiteX1" fmla="*/ 112186 w 504032"/>
              <a:gd name="connsiteY1" fmla="*/ 47625 h 3511590"/>
              <a:gd name="connsiteX2" fmla="*/ 420422 w 504032"/>
              <a:gd name="connsiteY2" fmla="*/ 0 h 3511590"/>
              <a:gd name="connsiteX3" fmla="*/ 504032 w 504032"/>
              <a:gd name="connsiteY3" fmla="*/ 240772 h 3511590"/>
              <a:gd name="connsiteX4" fmla="*/ 504032 w 504032"/>
              <a:gd name="connsiteY4" fmla="*/ 3307290 h 3511590"/>
              <a:gd name="connsiteX5" fmla="*/ 428360 w 504032"/>
              <a:gd name="connsiteY5" fmla="*/ 3436937 h 3511590"/>
              <a:gd name="connsiteX6" fmla="*/ 85992 w 504032"/>
              <a:gd name="connsiteY6" fmla="*/ 3429000 h 3511590"/>
              <a:gd name="connsiteX7" fmla="*/ 2382 w 504032"/>
              <a:gd name="connsiteY7" fmla="*/ 3297765 h 3511590"/>
              <a:gd name="connsiteX8" fmla="*/ 0 w 504032"/>
              <a:gd name="connsiteY8" fmla="*/ 240772 h 3511590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193147 h 3463965"/>
              <a:gd name="connsiteX1" fmla="*/ 112186 w 504032"/>
              <a:gd name="connsiteY1" fmla="*/ 0 h 3463965"/>
              <a:gd name="connsiteX2" fmla="*/ 370416 w 504032"/>
              <a:gd name="connsiteY2" fmla="*/ 0 h 3463965"/>
              <a:gd name="connsiteX3" fmla="*/ 504032 w 504032"/>
              <a:gd name="connsiteY3" fmla="*/ 193147 h 3463965"/>
              <a:gd name="connsiteX4" fmla="*/ 504032 w 504032"/>
              <a:gd name="connsiteY4" fmla="*/ 3259665 h 3463965"/>
              <a:gd name="connsiteX5" fmla="*/ 428360 w 504032"/>
              <a:gd name="connsiteY5" fmla="*/ 3389312 h 3463965"/>
              <a:gd name="connsiteX6" fmla="*/ 85992 w 504032"/>
              <a:gd name="connsiteY6" fmla="*/ 3381375 h 3463965"/>
              <a:gd name="connsiteX7" fmla="*/ 2382 w 504032"/>
              <a:gd name="connsiteY7" fmla="*/ 3250140 h 3463965"/>
              <a:gd name="connsiteX8" fmla="*/ 0 w 504032"/>
              <a:gd name="connsiteY8" fmla="*/ 193147 h 3463965"/>
              <a:gd name="connsiteX0" fmla="*/ 0 w 504032"/>
              <a:gd name="connsiteY0" fmla="*/ 222780 h 3493598"/>
              <a:gd name="connsiteX1" fmla="*/ 112186 w 504032"/>
              <a:gd name="connsiteY1" fmla="*/ 29633 h 3493598"/>
              <a:gd name="connsiteX2" fmla="*/ 370416 w 504032"/>
              <a:gd name="connsiteY2" fmla="*/ 29633 h 3493598"/>
              <a:gd name="connsiteX3" fmla="*/ 504032 w 504032"/>
              <a:gd name="connsiteY3" fmla="*/ 222780 h 3493598"/>
              <a:gd name="connsiteX4" fmla="*/ 504032 w 504032"/>
              <a:gd name="connsiteY4" fmla="*/ 3289298 h 3493598"/>
              <a:gd name="connsiteX5" fmla="*/ 428360 w 504032"/>
              <a:gd name="connsiteY5" fmla="*/ 3418945 h 3493598"/>
              <a:gd name="connsiteX6" fmla="*/ 85992 w 504032"/>
              <a:gd name="connsiteY6" fmla="*/ 3411008 h 3493598"/>
              <a:gd name="connsiteX7" fmla="*/ 2382 w 504032"/>
              <a:gd name="connsiteY7" fmla="*/ 3279773 h 3493598"/>
              <a:gd name="connsiteX8" fmla="*/ 0 w 504032"/>
              <a:gd name="connsiteY8" fmla="*/ 222780 h 349359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4050 h 3514868"/>
              <a:gd name="connsiteX1" fmla="*/ 112186 w 504032"/>
              <a:gd name="connsiteY1" fmla="*/ 50903 h 3514868"/>
              <a:gd name="connsiteX2" fmla="*/ 370416 w 504032"/>
              <a:gd name="connsiteY2" fmla="*/ 50903 h 3514868"/>
              <a:gd name="connsiteX3" fmla="*/ 504032 w 504032"/>
              <a:gd name="connsiteY3" fmla="*/ 244050 h 3514868"/>
              <a:gd name="connsiteX4" fmla="*/ 504032 w 504032"/>
              <a:gd name="connsiteY4" fmla="*/ 3310568 h 3514868"/>
              <a:gd name="connsiteX5" fmla="*/ 428360 w 504032"/>
              <a:gd name="connsiteY5" fmla="*/ 3440215 h 3514868"/>
              <a:gd name="connsiteX6" fmla="*/ 85992 w 504032"/>
              <a:gd name="connsiteY6" fmla="*/ 3432278 h 3514868"/>
              <a:gd name="connsiteX7" fmla="*/ 2382 w 504032"/>
              <a:gd name="connsiteY7" fmla="*/ 3301043 h 3514868"/>
              <a:gd name="connsiteX8" fmla="*/ 0 w 504032"/>
              <a:gd name="connsiteY8" fmla="*/ 244050 h 3514868"/>
              <a:gd name="connsiteX0" fmla="*/ 0 w 504032"/>
              <a:gd name="connsiteY0" fmla="*/ 245272 h 3516090"/>
              <a:gd name="connsiteX1" fmla="*/ 97899 w 504032"/>
              <a:gd name="connsiteY1" fmla="*/ 49743 h 3516090"/>
              <a:gd name="connsiteX2" fmla="*/ 370416 w 504032"/>
              <a:gd name="connsiteY2" fmla="*/ 52125 h 3516090"/>
              <a:gd name="connsiteX3" fmla="*/ 504032 w 504032"/>
              <a:gd name="connsiteY3" fmla="*/ 245272 h 3516090"/>
              <a:gd name="connsiteX4" fmla="*/ 504032 w 504032"/>
              <a:gd name="connsiteY4" fmla="*/ 3311790 h 3516090"/>
              <a:gd name="connsiteX5" fmla="*/ 428360 w 504032"/>
              <a:gd name="connsiteY5" fmla="*/ 3441437 h 3516090"/>
              <a:gd name="connsiteX6" fmla="*/ 85992 w 504032"/>
              <a:gd name="connsiteY6" fmla="*/ 3433500 h 3516090"/>
              <a:gd name="connsiteX7" fmla="*/ 2382 w 504032"/>
              <a:gd name="connsiteY7" fmla="*/ 3302265 h 3516090"/>
              <a:gd name="connsiteX8" fmla="*/ 0 w 504032"/>
              <a:gd name="connsiteY8" fmla="*/ 245272 h 3516090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17009"/>
              <a:gd name="connsiteX1" fmla="*/ 97899 w 504032"/>
              <a:gd name="connsiteY1" fmla="*/ 50662 h 3517009"/>
              <a:gd name="connsiteX2" fmla="*/ 370416 w 504032"/>
              <a:gd name="connsiteY2" fmla="*/ 53044 h 3517009"/>
              <a:gd name="connsiteX3" fmla="*/ 504032 w 504032"/>
              <a:gd name="connsiteY3" fmla="*/ 246191 h 3517009"/>
              <a:gd name="connsiteX4" fmla="*/ 504032 w 504032"/>
              <a:gd name="connsiteY4" fmla="*/ 3312709 h 3517009"/>
              <a:gd name="connsiteX5" fmla="*/ 428360 w 504032"/>
              <a:gd name="connsiteY5" fmla="*/ 3442356 h 3517009"/>
              <a:gd name="connsiteX6" fmla="*/ 85992 w 504032"/>
              <a:gd name="connsiteY6" fmla="*/ 3434419 h 3517009"/>
              <a:gd name="connsiteX7" fmla="*/ 2382 w 504032"/>
              <a:gd name="connsiteY7" fmla="*/ 3303184 h 3517009"/>
              <a:gd name="connsiteX8" fmla="*/ 0 w 504032"/>
              <a:gd name="connsiteY8" fmla="*/ 246191 h 3517009"/>
              <a:gd name="connsiteX0" fmla="*/ 0 w 504032"/>
              <a:gd name="connsiteY0" fmla="*/ 246191 h 3585603"/>
              <a:gd name="connsiteX1" fmla="*/ 97899 w 504032"/>
              <a:gd name="connsiteY1" fmla="*/ 50662 h 3585603"/>
              <a:gd name="connsiteX2" fmla="*/ 370416 w 504032"/>
              <a:gd name="connsiteY2" fmla="*/ 53044 h 3585603"/>
              <a:gd name="connsiteX3" fmla="*/ 504032 w 504032"/>
              <a:gd name="connsiteY3" fmla="*/ 246191 h 3585603"/>
              <a:gd name="connsiteX4" fmla="*/ 504032 w 504032"/>
              <a:gd name="connsiteY4" fmla="*/ 3312709 h 3585603"/>
              <a:gd name="connsiteX5" fmla="*/ 85992 w 504032"/>
              <a:gd name="connsiteY5" fmla="*/ 3434419 h 3585603"/>
              <a:gd name="connsiteX6" fmla="*/ 2382 w 504032"/>
              <a:gd name="connsiteY6" fmla="*/ 3303184 h 3585603"/>
              <a:gd name="connsiteX7" fmla="*/ 0 w 504032"/>
              <a:gd name="connsiteY7" fmla="*/ 246191 h 3585603"/>
              <a:gd name="connsiteX0" fmla="*/ 0 w 504032"/>
              <a:gd name="connsiteY0" fmla="*/ 246191 h 3690693"/>
              <a:gd name="connsiteX1" fmla="*/ 97899 w 504032"/>
              <a:gd name="connsiteY1" fmla="*/ 50662 h 3690693"/>
              <a:gd name="connsiteX2" fmla="*/ 370416 w 504032"/>
              <a:gd name="connsiteY2" fmla="*/ 53044 h 3690693"/>
              <a:gd name="connsiteX3" fmla="*/ 504032 w 504032"/>
              <a:gd name="connsiteY3" fmla="*/ 246191 h 3690693"/>
              <a:gd name="connsiteX4" fmla="*/ 504032 w 504032"/>
              <a:gd name="connsiteY4" fmla="*/ 3312709 h 3690693"/>
              <a:gd name="connsiteX5" fmla="*/ 2382 w 504032"/>
              <a:gd name="connsiteY5" fmla="*/ 3303184 h 3690693"/>
              <a:gd name="connsiteX6" fmla="*/ 0 w 504032"/>
              <a:gd name="connsiteY6" fmla="*/ 246191 h 3690693"/>
              <a:gd name="connsiteX0" fmla="*/ 0 w 504032"/>
              <a:gd name="connsiteY0" fmla="*/ 246191 h 3631208"/>
              <a:gd name="connsiteX1" fmla="*/ 97899 w 504032"/>
              <a:gd name="connsiteY1" fmla="*/ 50662 h 3631208"/>
              <a:gd name="connsiteX2" fmla="*/ 370416 w 504032"/>
              <a:gd name="connsiteY2" fmla="*/ 53044 h 3631208"/>
              <a:gd name="connsiteX3" fmla="*/ 504032 w 504032"/>
              <a:gd name="connsiteY3" fmla="*/ 246191 h 3631208"/>
              <a:gd name="connsiteX4" fmla="*/ 496412 w 504032"/>
              <a:gd name="connsiteY4" fmla="*/ 3183169 h 3631208"/>
              <a:gd name="connsiteX5" fmla="*/ 2382 w 504032"/>
              <a:gd name="connsiteY5" fmla="*/ 3303184 h 3631208"/>
              <a:gd name="connsiteX6" fmla="*/ 0 w 504032"/>
              <a:gd name="connsiteY6" fmla="*/ 246191 h 3631208"/>
              <a:gd name="connsiteX0" fmla="*/ 0 w 519272"/>
              <a:gd name="connsiteY0" fmla="*/ 246191 h 3373949"/>
              <a:gd name="connsiteX1" fmla="*/ 97899 w 519272"/>
              <a:gd name="connsiteY1" fmla="*/ 50662 h 3373949"/>
              <a:gd name="connsiteX2" fmla="*/ 370416 w 519272"/>
              <a:gd name="connsiteY2" fmla="*/ 53044 h 3373949"/>
              <a:gd name="connsiteX3" fmla="*/ 504032 w 519272"/>
              <a:gd name="connsiteY3" fmla="*/ 246191 h 3373949"/>
              <a:gd name="connsiteX4" fmla="*/ 519272 w 519272"/>
              <a:gd name="connsiteY4" fmla="*/ 897169 h 3373949"/>
              <a:gd name="connsiteX5" fmla="*/ 2382 w 519272"/>
              <a:gd name="connsiteY5" fmla="*/ 3303184 h 3373949"/>
              <a:gd name="connsiteX6" fmla="*/ 0 w 519272"/>
              <a:gd name="connsiteY6" fmla="*/ 246191 h 3373949"/>
              <a:gd name="connsiteX0" fmla="*/ 5238 w 524510"/>
              <a:gd name="connsiteY0" fmla="*/ 246191 h 1290539"/>
              <a:gd name="connsiteX1" fmla="*/ 103137 w 524510"/>
              <a:gd name="connsiteY1" fmla="*/ 50662 h 1290539"/>
              <a:gd name="connsiteX2" fmla="*/ 375654 w 524510"/>
              <a:gd name="connsiteY2" fmla="*/ 53044 h 1290539"/>
              <a:gd name="connsiteX3" fmla="*/ 509270 w 524510"/>
              <a:gd name="connsiteY3" fmla="*/ 246191 h 1290539"/>
              <a:gd name="connsiteX4" fmla="*/ 524510 w 524510"/>
              <a:gd name="connsiteY4" fmla="*/ 897169 h 1290539"/>
              <a:gd name="connsiteX5" fmla="*/ 0 w 524510"/>
              <a:gd name="connsiteY5" fmla="*/ 918124 h 1290539"/>
              <a:gd name="connsiteX6" fmla="*/ 5238 w 524510"/>
              <a:gd name="connsiteY6" fmla="*/ 246191 h 1290539"/>
              <a:gd name="connsiteX0" fmla="*/ 5238 w 518160"/>
              <a:gd name="connsiteY0" fmla="*/ 246191 h 1293627"/>
              <a:gd name="connsiteX1" fmla="*/ 103137 w 518160"/>
              <a:gd name="connsiteY1" fmla="*/ 50662 h 1293627"/>
              <a:gd name="connsiteX2" fmla="*/ 375654 w 518160"/>
              <a:gd name="connsiteY2" fmla="*/ 53044 h 1293627"/>
              <a:gd name="connsiteX3" fmla="*/ 509270 w 518160"/>
              <a:gd name="connsiteY3" fmla="*/ 246191 h 1293627"/>
              <a:gd name="connsiteX4" fmla="*/ 518160 w 518160"/>
              <a:gd name="connsiteY4" fmla="*/ 903519 h 1293627"/>
              <a:gd name="connsiteX5" fmla="*/ 0 w 518160"/>
              <a:gd name="connsiteY5" fmla="*/ 918124 h 1293627"/>
              <a:gd name="connsiteX6" fmla="*/ 5238 w 518160"/>
              <a:gd name="connsiteY6" fmla="*/ 246191 h 1293627"/>
              <a:gd name="connsiteX0" fmla="*/ 5238 w 509270"/>
              <a:gd name="connsiteY0" fmla="*/ 246191 h 1293627"/>
              <a:gd name="connsiteX1" fmla="*/ 103137 w 509270"/>
              <a:gd name="connsiteY1" fmla="*/ 50662 h 1293627"/>
              <a:gd name="connsiteX2" fmla="*/ 375654 w 509270"/>
              <a:gd name="connsiteY2" fmla="*/ 53044 h 1293627"/>
              <a:gd name="connsiteX3" fmla="*/ 509270 w 509270"/>
              <a:gd name="connsiteY3" fmla="*/ 246191 h 1293627"/>
              <a:gd name="connsiteX4" fmla="*/ 508635 w 509270"/>
              <a:gd name="connsiteY4" fmla="*/ 903519 h 1293627"/>
              <a:gd name="connsiteX5" fmla="*/ 0 w 509270"/>
              <a:gd name="connsiteY5" fmla="*/ 918124 h 1293627"/>
              <a:gd name="connsiteX6" fmla="*/ 5238 w 509270"/>
              <a:gd name="connsiteY6" fmla="*/ 246191 h 1293627"/>
              <a:gd name="connsiteX0" fmla="*/ 2063 w 506095"/>
              <a:gd name="connsiteY0" fmla="*/ 246191 h 1292008"/>
              <a:gd name="connsiteX1" fmla="*/ 99962 w 506095"/>
              <a:gd name="connsiteY1" fmla="*/ 50662 h 1292008"/>
              <a:gd name="connsiteX2" fmla="*/ 372479 w 506095"/>
              <a:gd name="connsiteY2" fmla="*/ 53044 h 1292008"/>
              <a:gd name="connsiteX3" fmla="*/ 506095 w 506095"/>
              <a:gd name="connsiteY3" fmla="*/ 246191 h 1292008"/>
              <a:gd name="connsiteX4" fmla="*/ 505460 w 506095"/>
              <a:gd name="connsiteY4" fmla="*/ 903519 h 1292008"/>
              <a:gd name="connsiteX5" fmla="*/ 0 w 506095"/>
              <a:gd name="connsiteY5" fmla="*/ 914949 h 1292008"/>
              <a:gd name="connsiteX6" fmla="*/ 2063 w 506095"/>
              <a:gd name="connsiteY6" fmla="*/ 246191 h 1292008"/>
              <a:gd name="connsiteX0" fmla="*/ 2063 w 506095"/>
              <a:gd name="connsiteY0" fmla="*/ 246191 h 1132944"/>
              <a:gd name="connsiteX1" fmla="*/ 99962 w 506095"/>
              <a:gd name="connsiteY1" fmla="*/ 50662 h 1132944"/>
              <a:gd name="connsiteX2" fmla="*/ 372479 w 506095"/>
              <a:gd name="connsiteY2" fmla="*/ 53044 h 1132944"/>
              <a:gd name="connsiteX3" fmla="*/ 506095 w 506095"/>
              <a:gd name="connsiteY3" fmla="*/ 246191 h 1132944"/>
              <a:gd name="connsiteX4" fmla="*/ 505460 w 506095"/>
              <a:gd name="connsiteY4" fmla="*/ 903519 h 1132944"/>
              <a:gd name="connsiteX5" fmla="*/ 0 w 506095"/>
              <a:gd name="connsiteY5" fmla="*/ 914949 h 1132944"/>
              <a:gd name="connsiteX6" fmla="*/ 2063 w 506095"/>
              <a:gd name="connsiteY6" fmla="*/ 246191 h 1132944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505460 w 506095"/>
              <a:gd name="connsiteY4" fmla="*/ 903519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499110 w 506095"/>
              <a:gd name="connsiteY4" fmla="*/ 906694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  <a:gd name="connsiteX0" fmla="*/ 2063 w 506095"/>
              <a:gd name="connsiteY0" fmla="*/ 246191 h 914949"/>
              <a:gd name="connsiteX1" fmla="*/ 99962 w 506095"/>
              <a:gd name="connsiteY1" fmla="*/ 50662 h 914949"/>
              <a:gd name="connsiteX2" fmla="*/ 372479 w 506095"/>
              <a:gd name="connsiteY2" fmla="*/ 53044 h 914949"/>
              <a:gd name="connsiteX3" fmla="*/ 506095 w 506095"/>
              <a:gd name="connsiteY3" fmla="*/ 246191 h 914949"/>
              <a:gd name="connsiteX4" fmla="*/ 502285 w 506095"/>
              <a:gd name="connsiteY4" fmla="*/ 913044 h 914949"/>
              <a:gd name="connsiteX5" fmla="*/ 0 w 506095"/>
              <a:gd name="connsiteY5" fmla="*/ 914949 h 914949"/>
              <a:gd name="connsiteX6" fmla="*/ 2063 w 506095"/>
              <a:gd name="connsiteY6" fmla="*/ 246191 h 91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6095" h="914949">
                <a:moveTo>
                  <a:pt x="2063" y="246191"/>
                </a:moveTo>
                <a:cubicBezTo>
                  <a:pt x="2063" y="200014"/>
                  <a:pt x="29975" y="110193"/>
                  <a:pt x="99962" y="50662"/>
                </a:cubicBezTo>
                <a:cubicBezTo>
                  <a:pt x="216995" y="-20775"/>
                  <a:pt x="229252" y="-13631"/>
                  <a:pt x="372479" y="53044"/>
                </a:cubicBezTo>
                <a:cubicBezTo>
                  <a:pt x="442469" y="93525"/>
                  <a:pt x="506095" y="200014"/>
                  <a:pt x="506095" y="246191"/>
                </a:cubicBezTo>
                <a:cubicBezTo>
                  <a:pt x="505883" y="465300"/>
                  <a:pt x="502497" y="693935"/>
                  <a:pt x="502285" y="913044"/>
                </a:cubicBezTo>
                <a:cubicBezTo>
                  <a:pt x="-6773" y="914543"/>
                  <a:pt x="544380" y="914860"/>
                  <a:pt x="0" y="914949"/>
                </a:cubicBezTo>
                <a:cubicBezTo>
                  <a:pt x="688" y="692030"/>
                  <a:pt x="1375" y="469110"/>
                  <a:pt x="2063" y="246191"/>
                </a:cubicBezTo>
                <a:close/>
              </a:path>
            </a:pathLst>
          </a:custGeom>
          <a:noFill/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2689860" y="4206240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Сырая нефть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948940" y="5021580"/>
            <a:ext cx="130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Рабочая колонна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28260" y="5067300"/>
            <a:ext cx="130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Подогрев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нижний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11040" y="2872740"/>
            <a:ext cx="130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Подогрев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верхний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66060" y="1615440"/>
            <a:ext cx="189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Лёгкие фракции нефти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579620" y="1234440"/>
            <a:ext cx="1897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Сухой газ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250180" y="4160520"/>
            <a:ext cx="189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Газовый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бензин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73780" y="6379309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Сепарированная нефть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5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7" presetClass="emph" presetSubtype="0" repeatCount="2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7" presetClass="emph" presetSubtype="0" repeatCount="2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6" dur="50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7" presetClass="emph" presetSubtype="0" repeatCount="2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autoRev="1" fill="remov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autoRev="1" fill="remov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500" autoRev="1" fill="remov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autoRev="1" fill="remov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7" presetClass="emph" presetSubtype="0" repeatCount="2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1" dur="50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6000"/>
                            </p:stCondLst>
                            <p:childTnLst>
                              <p:par>
                                <p:cTn id="1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8000"/>
                            </p:stCondLst>
                            <p:childTnLst>
                              <p:par>
                                <p:cTn id="1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6" presetID="27" presetClass="emph" presetSubtype="0" repeatCount="2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9" dur="50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74" grpId="0" animBg="1"/>
      <p:bldP spid="75" grpId="0" animBg="1"/>
      <p:bldP spid="75" grpId="1" animBg="1"/>
      <p:bldP spid="76" grpId="0" animBg="1"/>
      <p:bldP spid="76" grpId="1" animBg="1"/>
      <p:bldP spid="77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1468</TotalTime>
  <Words>28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Одноколонная установка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2012-03-04T10:08:07Z</dcterms:modified>
</cp:coreProperties>
</file>