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4804"/>
    <a:srgbClr val="483E04"/>
    <a:srgbClr val="2C3303"/>
    <a:srgbClr val="8B8207"/>
    <a:srgbClr val="7E9208"/>
    <a:srgbClr val="464804"/>
    <a:srgbClr val="8B7807"/>
    <a:srgbClr val="5F5205"/>
    <a:srgbClr val="836417"/>
    <a:srgbClr val="755A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5507" autoAdjust="0"/>
  </p:normalViewPr>
  <p:slideViewPr>
    <p:cSldViewPr snapToGrid="0">
      <p:cViewPr>
        <p:scale>
          <a:sx n="75" d="100"/>
          <a:sy n="75" d="100"/>
        </p:scale>
        <p:origin x="-1062" y="-7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AD690B-90FE-4063-8B54-3869220660F9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C8DC1-6D13-40D7-894C-2AD425EEFF2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297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Вертикальный сепаратор устроен</a:t>
            </a:r>
            <a:r>
              <a:rPr lang="ru-RU" baseline="0" dirty="0" smtClean="0"/>
              <a:t> по таком уже принципу</a:t>
            </a:r>
            <a:r>
              <a:rPr lang="en-US" baseline="0" dirty="0" smtClean="0"/>
              <a:t>, </a:t>
            </a:r>
            <a:r>
              <a:rPr lang="ru-RU" baseline="0" dirty="0" smtClean="0"/>
              <a:t>поэтому не рассматривать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C8DC1-6D13-40D7-894C-2AD425EEFF29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6468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100" dirty="0" smtClean="0"/>
              <a:t>Принцип работы сепаратора</a:t>
            </a:r>
            <a:endParaRPr lang="ru-RU" sz="4100" dirty="0"/>
          </a:p>
        </p:txBody>
      </p:sp>
      <p:sp>
        <p:nvSpPr>
          <p:cNvPr id="3" name="TextBox 2"/>
          <p:cNvSpPr txBox="1"/>
          <p:nvPr/>
        </p:nvSpPr>
        <p:spPr>
          <a:xfrm>
            <a:off x="537029" y="1161143"/>
            <a:ext cx="6531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(Горизонтальный сепаратор)</a:t>
            </a:r>
            <a:endParaRPr lang="ru-R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370" y="1988457"/>
            <a:ext cx="8444677" cy="3628572"/>
          </a:xfrm>
          <a:prstGeom prst="rect">
            <a:avLst/>
          </a:prstGeom>
          <a:noFill/>
          <a:ln w="889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9" name="Прямая соединительная линия 18"/>
          <p:cNvCxnSpPr/>
          <p:nvPr/>
        </p:nvCxnSpPr>
        <p:spPr>
          <a:xfrm>
            <a:off x="4628273" y="3327206"/>
            <a:ext cx="2813536" cy="435902"/>
          </a:xfrm>
          <a:prstGeom prst="line">
            <a:avLst/>
          </a:prstGeom>
          <a:ln w="98425">
            <a:gradFill>
              <a:gsLst>
                <a:gs pos="92000">
                  <a:srgbClr val="8B8207"/>
                </a:gs>
                <a:gs pos="12000">
                  <a:srgbClr val="483E04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513471" y="4649372"/>
            <a:ext cx="429064" cy="42204"/>
          </a:xfrm>
          <a:prstGeom prst="line">
            <a:avLst/>
          </a:prstGeom>
          <a:ln w="95250">
            <a:solidFill>
              <a:srgbClr val="483E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Прямая соединительная линия 1030"/>
          <p:cNvCxnSpPr/>
          <p:nvPr/>
        </p:nvCxnSpPr>
        <p:spPr>
          <a:xfrm flipV="1">
            <a:off x="2574388" y="2609557"/>
            <a:ext cx="0" cy="576775"/>
          </a:xfrm>
          <a:prstGeom prst="line">
            <a:avLst/>
          </a:prstGeom>
          <a:ln w="85725">
            <a:solidFill>
              <a:schemeClr val="tx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3" name="Прямая соединительная линия 1032"/>
          <p:cNvCxnSpPr/>
          <p:nvPr/>
        </p:nvCxnSpPr>
        <p:spPr>
          <a:xfrm flipV="1">
            <a:off x="2869809" y="2616591"/>
            <a:ext cx="0" cy="717452"/>
          </a:xfrm>
          <a:prstGeom prst="line">
            <a:avLst/>
          </a:prstGeom>
          <a:ln w="85725">
            <a:solidFill>
              <a:schemeClr val="tx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5" name="Прямая соединительная линия 1034"/>
          <p:cNvCxnSpPr/>
          <p:nvPr/>
        </p:nvCxnSpPr>
        <p:spPr>
          <a:xfrm flipV="1">
            <a:off x="3115994" y="2602523"/>
            <a:ext cx="0" cy="837028"/>
          </a:xfrm>
          <a:prstGeom prst="line">
            <a:avLst/>
          </a:prstGeom>
          <a:ln w="85725">
            <a:solidFill>
              <a:schemeClr val="tx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914400" y="3130062"/>
            <a:ext cx="1329397" cy="1533378"/>
          </a:xfrm>
          <a:prstGeom prst="line">
            <a:avLst/>
          </a:prstGeom>
          <a:ln w="95250">
            <a:solidFill>
              <a:srgbClr val="483E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201594" y="3144129"/>
            <a:ext cx="211015" cy="7034"/>
          </a:xfrm>
          <a:prstGeom prst="line">
            <a:avLst/>
          </a:prstGeom>
          <a:ln w="95250">
            <a:solidFill>
              <a:srgbClr val="483E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384474" y="3137095"/>
            <a:ext cx="1062111" cy="492370"/>
          </a:xfrm>
          <a:prstGeom prst="line">
            <a:avLst/>
          </a:prstGeom>
          <a:ln w="95250">
            <a:gradFill>
              <a:gsLst>
                <a:gs pos="0">
                  <a:srgbClr val="483E04"/>
                </a:gs>
                <a:gs pos="98000">
                  <a:srgbClr val="5F5205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411415" y="3622431"/>
            <a:ext cx="225083" cy="28135"/>
          </a:xfrm>
          <a:prstGeom prst="line">
            <a:avLst/>
          </a:prstGeom>
          <a:ln w="95250">
            <a:solidFill>
              <a:srgbClr val="5F52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3566161" y="3284806"/>
            <a:ext cx="1069146" cy="1547447"/>
          </a:xfrm>
          <a:custGeom>
            <a:avLst/>
            <a:gdLst>
              <a:gd name="connsiteX0" fmla="*/ 0 w 970671"/>
              <a:gd name="connsiteY0" fmla="*/ 0 h 1498209"/>
              <a:gd name="connsiteX1" fmla="*/ 970671 w 970671"/>
              <a:gd name="connsiteY1" fmla="*/ 0 h 1498209"/>
              <a:gd name="connsiteX2" fmla="*/ 970671 w 970671"/>
              <a:gd name="connsiteY2" fmla="*/ 1498209 h 1498209"/>
              <a:gd name="connsiteX3" fmla="*/ 0 w 970671"/>
              <a:gd name="connsiteY3" fmla="*/ 1498209 h 1498209"/>
              <a:gd name="connsiteX4" fmla="*/ 0 w 970671"/>
              <a:gd name="connsiteY4" fmla="*/ 0 h 1498209"/>
              <a:gd name="connsiteX0" fmla="*/ 154744 w 970671"/>
              <a:gd name="connsiteY0" fmla="*/ 0 h 1505242"/>
              <a:gd name="connsiteX1" fmla="*/ 970671 w 970671"/>
              <a:gd name="connsiteY1" fmla="*/ 7033 h 1505242"/>
              <a:gd name="connsiteX2" fmla="*/ 970671 w 970671"/>
              <a:gd name="connsiteY2" fmla="*/ 1505242 h 1505242"/>
              <a:gd name="connsiteX3" fmla="*/ 0 w 970671"/>
              <a:gd name="connsiteY3" fmla="*/ 1505242 h 1505242"/>
              <a:gd name="connsiteX4" fmla="*/ 154744 w 970671"/>
              <a:gd name="connsiteY4" fmla="*/ 0 h 1505242"/>
              <a:gd name="connsiteX0" fmla="*/ 0 w 815927"/>
              <a:gd name="connsiteY0" fmla="*/ 0 h 1505242"/>
              <a:gd name="connsiteX1" fmla="*/ 815927 w 815927"/>
              <a:gd name="connsiteY1" fmla="*/ 7033 h 1505242"/>
              <a:gd name="connsiteX2" fmla="*/ 815927 w 815927"/>
              <a:gd name="connsiteY2" fmla="*/ 1505242 h 1505242"/>
              <a:gd name="connsiteX3" fmla="*/ 562708 w 815927"/>
              <a:gd name="connsiteY3" fmla="*/ 1505242 h 1505242"/>
              <a:gd name="connsiteX4" fmla="*/ 0 w 815927"/>
              <a:gd name="connsiteY4" fmla="*/ 0 h 1505242"/>
              <a:gd name="connsiteX0" fmla="*/ 130397 w 946324"/>
              <a:gd name="connsiteY0" fmla="*/ 0 h 1505242"/>
              <a:gd name="connsiteX1" fmla="*/ 946324 w 946324"/>
              <a:gd name="connsiteY1" fmla="*/ 7033 h 1505242"/>
              <a:gd name="connsiteX2" fmla="*/ 946324 w 946324"/>
              <a:gd name="connsiteY2" fmla="*/ 1505242 h 1505242"/>
              <a:gd name="connsiteX3" fmla="*/ 693105 w 946324"/>
              <a:gd name="connsiteY3" fmla="*/ 1505242 h 1505242"/>
              <a:gd name="connsiteX4" fmla="*/ 130397 w 946324"/>
              <a:gd name="connsiteY4" fmla="*/ 0 h 1505242"/>
              <a:gd name="connsiteX0" fmla="*/ 160260 w 976187"/>
              <a:gd name="connsiteY0" fmla="*/ 0 h 1505242"/>
              <a:gd name="connsiteX1" fmla="*/ 976187 w 976187"/>
              <a:gd name="connsiteY1" fmla="*/ 7033 h 1505242"/>
              <a:gd name="connsiteX2" fmla="*/ 976187 w 976187"/>
              <a:gd name="connsiteY2" fmla="*/ 1505242 h 1505242"/>
              <a:gd name="connsiteX3" fmla="*/ 673731 w 976187"/>
              <a:gd name="connsiteY3" fmla="*/ 1505242 h 1505242"/>
              <a:gd name="connsiteX4" fmla="*/ 160260 w 976187"/>
              <a:gd name="connsiteY4" fmla="*/ 0 h 1505242"/>
              <a:gd name="connsiteX0" fmla="*/ 145395 w 961322"/>
              <a:gd name="connsiteY0" fmla="*/ 0 h 1505242"/>
              <a:gd name="connsiteX1" fmla="*/ 961322 w 961322"/>
              <a:gd name="connsiteY1" fmla="*/ 7033 h 1505242"/>
              <a:gd name="connsiteX2" fmla="*/ 961322 w 961322"/>
              <a:gd name="connsiteY2" fmla="*/ 1505242 h 1505242"/>
              <a:gd name="connsiteX3" fmla="*/ 658866 w 961322"/>
              <a:gd name="connsiteY3" fmla="*/ 1505242 h 1505242"/>
              <a:gd name="connsiteX4" fmla="*/ 145395 w 961322"/>
              <a:gd name="connsiteY4" fmla="*/ 0 h 1505242"/>
              <a:gd name="connsiteX0" fmla="*/ 270839 w 1086766"/>
              <a:gd name="connsiteY0" fmla="*/ 0 h 1505242"/>
              <a:gd name="connsiteX1" fmla="*/ 1086766 w 1086766"/>
              <a:gd name="connsiteY1" fmla="*/ 7033 h 1505242"/>
              <a:gd name="connsiteX2" fmla="*/ 1086766 w 1086766"/>
              <a:gd name="connsiteY2" fmla="*/ 1505242 h 1505242"/>
              <a:gd name="connsiteX3" fmla="*/ 784310 w 1086766"/>
              <a:gd name="connsiteY3" fmla="*/ 1505242 h 1505242"/>
              <a:gd name="connsiteX4" fmla="*/ 270839 w 1086766"/>
              <a:gd name="connsiteY4" fmla="*/ 0 h 1505242"/>
              <a:gd name="connsiteX0" fmla="*/ 302961 w 1118888"/>
              <a:gd name="connsiteY0" fmla="*/ 0 h 1505242"/>
              <a:gd name="connsiteX1" fmla="*/ 1118888 w 1118888"/>
              <a:gd name="connsiteY1" fmla="*/ 7033 h 1505242"/>
              <a:gd name="connsiteX2" fmla="*/ 1118888 w 1118888"/>
              <a:gd name="connsiteY2" fmla="*/ 1505242 h 1505242"/>
              <a:gd name="connsiteX3" fmla="*/ 816432 w 1118888"/>
              <a:gd name="connsiteY3" fmla="*/ 1505242 h 1505242"/>
              <a:gd name="connsiteX4" fmla="*/ 21608 w 1118888"/>
              <a:gd name="connsiteY4" fmla="*/ 710417 h 1505242"/>
              <a:gd name="connsiteX5" fmla="*/ 302961 w 1118888"/>
              <a:gd name="connsiteY5" fmla="*/ 0 h 1505242"/>
              <a:gd name="connsiteX0" fmla="*/ 290081 w 1106008"/>
              <a:gd name="connsiteY0" fmla="*/ 0 h 1505242"/>
              <a:gd name="connsiteX1" fmla="*/ 1106008 w 1106008"/>
              <a:gd name="connsiteY1" fmla="*/ 7033 h 1505242"/>
              <a:gd name="connsiteX2" fmla="*/ 1106008 w 1106008"/>
              <a:gd name="connsiteY2" fmla="*/ 1505242 h 1505242"/>
              <a:gd name="connsiteX3" fmla="*/ 803552 w 1106008"/>
              <a:gd name="connsiteY3" fmla="*/ 1505242 h 1505242"/>
              <a:gd name="connsiteX4" fmla="*/ 22795 w 1106008"/>
              <a:gd name="connsiteY4" fmla="*/ 668214 h 1505242"/>
              <a:gd name="connsiteX5" fmla="*/ 290081 w 1106008"/>
              <a:gd name="connsiteY5" fmla="*/ 0 h 1505242"/>
              <a:gd name="connsiteX0" fmla="*/ 285734 w 1101661"/>
              <a:gd name="connsiteY0" fmla="*/ 0 h 1505242"/>
              <a:gd name="connsiteX1" fmla="*/ 1101661 w 1101661"/>
              <a:gd name="connsiteY1" fmla="*/ 7033 h 1505242"/>
              <a:gd name="connsiteX2" fmla="*/ 1101661 w 1101661"/>
              <a:gd name="connsiteY2" fmla="*/ 1505242 h 1505242"/>
              <a:gd name="connsiteX3" fmla="*/ 799205 w 1101661"/>
              <a:gd name="connsiteY3" fmla="*/ 1505242 h 1505242"/>
              <a:gd name="connsiteX4" fmla="*/ 18448 w 1101661"/>
              <a:gd name="connsiteY4" fmla="*/ 668214 h 1505242"/>
              <a:gd name="connsiteX5" fmla="*/ 285734 w 1101661"/>
              <a:gd name="connsiteY5" fmla="*/ 0 h 1505242"/>
              <a:gd name="connsiteX0" fmla="*/ 268282 w 1084209"/>
              <a:gd name="connsiteY0" fmla="*/ 0 h 1505242"/>
              <a:gd name="connsiteX1" fmla="*/ 1084209 w 1084209"/>
              <a:gd name="connsiteY1" fmla="*/ 7033 h 1505242"/>
              <a:gd name="connsiteX2" fmla="*/ 1084209 w 1084209"/>
              <a:gd name="connsiteY2" fmla="*/ 1505242 h 1505242"/>
              <a:gd name="connsiteX3" fmla="*/ 781753 w 1084209"/>
              <a:gd name="connsiteY3" fmla="*/ 1505242 h 1505242"/>
              <a:gd name="connsiteX4" fmla="*/ 996 w 1084209"/>
              <a:gd name="connsiteY4" fmla="*/ 668214 h 1505242"/>
              <a:gd name="connsiteX5" fmla="*/ 268282 w 1084209"/>
              <a:gd name="connsiteY5" fmla="*/ 0 h 1505242"/>
              <a:gd name="connsiteX0" fmla="*/ 267286 w 1083213"/>
              <a:gd name="connsiteY0" fmla="*/ 0 h 1505242"/>
              <a:gd name="connsiteX1" fmla="*/ 1083213 w 1083213"/>
              <a:gd name="connsiteY1" fmla="*/ 7033 h 1505242"/>
              <a:gd name="connsiteX2" fmla="*/ 1083213 w 1083213"/>
              <a:gd name="connsiteY2" fmla="*/ 1505242 h 1505242"/>
              <a:gd name="connsiteX3" fmla="*/ 780757 w 1083213"/>
              <a:gd name="connsiteY3" fmla="*/ 1505242 h 1505242"/>
              <a:gd name="connsiteX4" fmla="*/ 0 w 1083213"/>
              <a:gd name="connsiteY4" fmla="*/ 668214 h 1505242"/>
              <a:gd name="connsiteX5" fmla="*/ 267286 w 1083213"/>
              <a:gd name="connsiteY5" fmla="*/ 0 h 1505242"/>
              <a:gd name="connsiteX0" fmla="*/ 239151 w 1055078"/>
              <a:gd name="connsiteY0" fmla="*/ 0 h 1505242"/>
              <a:gd name="connsiteX1" fmla="*/ 1055078 w 1055078"/>
              <a:gd name="connsiteY1" fmla="*/ 7033 h 1505242"/>
              <a:gd name="connsiteX2" fmla="*/ 1055078 w 1055078"/>
              <a:gd name="connsiteY2" fmla="*/ 1505242 h 1505242"/>
              <a:gd name="connsiteX3" fmla="*/ 752622 w 1055078"/>
              <a:gd name="connsiteY3" fmla="*/ 1505242 h 1505242"/>
              <a:gd name="connsiteX4" fmla="*/ 0 w 1055078"/>
              <a:gd name="connsiteY4" fmla="*/ 661180 h 1505242"/>
              <a:gd name="connsiteX5" fmla="*/ 239151 w 1055078"/>
              <a:gd name="connsiteY5" fmla="*/ 0 h 1505242"/>
              <a:gd name="connsiteX0" fmla="*/ 239159 w 1055086"/>
              <a:gd name="connsiteY0" fmla="*/ 0 h 1505242"/>
              <a:gd name="connsiteX1" fmla="*/ 1055086 w 1055086"/>
              <a:gd name="connsiteY1" fmla="*/ 7033 h 1505242"/>
              <a:gd name="connsiteX2" fmla="*/ 1055086 w 1055086"/>
              <a:gd name="connsiteY2" fmla="*/ 1505242 h 1505242"/>
              <a:gd name="connsiteX3" fmla="*/ 752630 w 1055086"/>
              <a:gd name="connsiteY3" fmla="*/ 1505242 h 1505242"/>
              <a:gd name="connsiteX4" fmla="*/ 8 w 1055086"/>
              <a:gd name="connsiteY4" fmla="*/ 661180 h 1505242"/>
              <a:gd name="connsiteX5" fmla="*/ 239159 w 1055086"/>
              <a:gd name="connsiteY5" fmla="*/ 0 h 1505242"/>
              <a:gd name="connsiteX0" fmla="*/ 267294 w 1055085"/>
              <a:gd name="connsiteY0" fmla="*/ 0 h 1505242"/>
              <a:gd name="connsiteX1" fmla="*/ 1055085 w 1055085"/>
              <a:gd name="connsiteY1" fmla="*/ 7033 h 1505242"/>
              <a:gd name="connsiteX2" fmla="*/ 1055085 w 1055085"/>
              <a:gd name="connsiteY2" fmla="*/ 1505242 h 1505242"/>
              <a:gd name="connsiteX3" fmla="*/ 752629 w 1055085"/>
              <a:gd name="connsiteY3" fmla="*/ 1505242 h 1505242"/>
              <a:gd name="connsiteX4" fmla="*/ 7 w 1055085"/>
              <a:gd name="connsiteY4" fmla="*/ 661180 h 1505242"/>
              <a:gd name="connsiteX5" fmla="*/ 267294 w 1055085"/>
              <a:gd name="connsiteY5" fmla="*/ 0 h 1505242"/>
              <a:gd name="connsiteX0" fmla="*/ 267294 w 1055085"/>
              <a:gd name="connsiteY0" fmla="*/ 0 h 1505242"/>
              <a:gd name="connsiteX1" fmla="*/ 1055085 w 1055085"/>
              <a:gd name="connsiteY1" fmla="*/ 7033 h 1505242"/>
              <a:gd name="connsiteX2" fmla="*/ 1055085 w 1055085"/>
              <a:gd name="connsiteY2" fmla="*/ 1505242 h 1505242"/>
              <a:gd name="connsiteX3" fmla="*/ 752629 w 1055085"/>
              <a:gd name="connsiteY3" fmla="*/ 1505242 h 1505242"/>
              <a:gd name="connsiteX4" fmla="*/ 7 w 1055085"/>
              <a:gd name="connsiteY4" fmla="*/ 661180 h 1505242"/>
              <a:gd name="connsiteX5" fmla="*/ 267294 w 1055085"/>
              <a:gd name="connsiteY5" fmla="*/ 0 h 1505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55085" h="1505242">
                <a:moveTo>
                  <a:pt x="267294" y="0"/>
                </a:moveTo>
                <a:lnTo>
                  <a:pt x="1055085" y="7033"/>
                </a:lnTo>
                <a:lnTo>
                  <a:pt x="1055085" y="1505242"/>
                </a:lnTo>
                <a:lnTo>
                  <a:pt x="752629" y="1505242"/>
                </a:lnTo>
                <a:cubicBezTo>
                  <a:pt x="42210" y="1260229"/>
                  <a:pt x="85586" y="912054"/>
                  <a:pt x="7" y="661180"/>
                </a:cubicBezTo>
                <a:cubicBezTo>
                  <a:pt x="-1166" y="361069"/>
                  <a:pt x="147719" y="110197"/>
                  <a:pt x="267294" y="0"/>
                </a:cubicBezTo>
                <a:close/>
              </a:path>
            </a:pathLst>
          </a:custGeom>
          <a:solidFill>
            <a:srgbClr val="483E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V="1">
            <a:off x="4801384" y="3763109"/>
            <a:ext cx="2647459" cy="529491"/>
          </a:xfrm>
          <a:prstGeom prst="line">
            <a:avLst/>
          </a:prstGeom>
          <a:ln w="98425">
            <a:solidFill>
              <a:srgbClr val="8B82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4761914" y="4248443"/>
            <a:ext cx="56272" cy="1406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4667250" y="4051496"/>
            <a:ext cx="3323199" cy="758630"/>
          </a:xfrm>
          <a:custGeom>
            <a:avLst/>
            <a:gdLst>
              <a:gd name="connsiteX0" fmla="*/ 0 w 3305907"/>
              <a:gd name="connsiteY0" fmla="*/ 0 h 752622"/>
              <a:gd name="connsiteX1" fmla="*/ 3305907 w 3305907"/>
              <a:gd name="connsiteY1" fmla="*/ 0 h 752622"/>
              <a:gd name="connsiteX2" fmla="*/ 3305907 w 3305907"/>
              <a:gd name="connsiteY2" fmla="*/ 752622 h 752622"/>
              <a:gd name="connsiteX3" fmla="*/ 0 w 3305907"/>
              <a:gd name="connsiteY3" fmla="*/ 752622 h 752622"/>
              <a:gd name="connsiteX4" fmla="*/ 0 w 3305907"/>
              <a:gd name="connsiteY4" fmla="*/ 0 h 752622"/>
              <a:gd name="connsiteX0" fmla="*/ 0 w 3305907"/>
              <a:gd name="connsiteY0" fmla="*/ 0 h 752622"/>
              <a:gd name="connsiteX1" fmla="*/ 3305907 w 3305907"/>
              <a:gd name="connsiteY1" fmla="*/ 0 h 752622"/>
              <a:gd name="connsiteX2" fmla="*/ 2588454 w 3305907"/>
              <a:gd name="connsiteY2" fmla="*/ 752622 h 752622"/>
              <a:gd name="connsiteX3" fmla="*/ 0 w 3305907"/>
              <a:gd name="connsiteY3" fmla="*/ 752622 h 752622"/>
              <a:gd name="connsiteX4" fmla="*/ 0 w 3305907"/>
              <a:gd name="connsiteY4" fmla="*/ 0 h 752622"/>
              <a:gd name="connsiteX0" fmla="*/ 0 w 3305907"/>
              <a:gd name="connsiteY0" fmla="*/ 0 h 752622"/>
              <a:gd name="connsiteX1" fmla="*/ 3305907 w 3305907"/>
              <a:gd name="connsiteY1" fmla="*/ 0 h 752622"/>
              <a:gd name="connsiteX2" fmla="*/ 2588454 w 3305907"/>
              <a:gd name="connsiteY2" fmla="*/ 752622 h 752622"/>
              <a:gd name="connsiteX3" fmla="*/ 0 w 3305907"/>
              <a:gd name="connsiteY3" fmla="*/ 752622 h 752622"/>
              <a:gd name="connsiteX4" fmla="*/ 0 w 3305907"/>
              <a:gd name="connsiteY4" fmla="*/ 0 h 752622"/>
              <a:gd name="connsiteX0" fmla="*/ 0 w 3305907"/>
              <a:gd name="connsiteY0" fmla="*/ 0 h 752622"/>
              <a:gd name="connsiteX1" fmla="*/ 3305907 w 3305907"/>
              <a:gd name="connsiteY1" fmla="*/ 0 h 752622"/>
              <a:gd name="connsiteX2" fmla="*/ 2588454 w 3305907"/>
              <a:gd name="connsiteY2" fmla="*/ 752622 h 752622"/>
              <a:gd name="connsiteX3" fmla="*/ 0 w 3305907"/>
              <a:gd name="connsiteY3" fmla="*/ 752622 h 752622"/>
              <a:gd name="connsiteX4" fmla="*/ 0 w 3305907"/>
              <a:gd name="connsiteY4" fmla="*/ 0 h 752622"/>
              <a:gd name="connsiteX0" fmla="*/ 0 w 3305907"/>
              <a:gd name="connsiteY0" fmla="*/ 0 h 752622"/>
              <a:gd name="connsiteX1" fmla="*/ 3305907 w 3305907"/>
              <a:gd name="connsiteY1" fmla="*/ 0 h 752622"/>
              <a:gd name="connsiteX2" fmla="*/ 2588454 w 3305907"/>
              <a:gd name="connsiteY2" fmla="*/ 752622 h 752622"/>
              <a:gd name="connsiteX3" fmla="*/ 0 w 3305907"/>
              <a:gd name="connsiteY3" fmla="*/ 752622 h 752622"/>
              <a:gd name="connsiteX4" fmla="*/ 0 w 3305907"/>
              <a:gd name="connsiteY4" fmla="*/ 0 h 752622"/>
              <a:gd name="connsiteX0" fmla="*/ 0 w 3305907"/>
              <a:gd name="connsiteY0" fmla="*/ 0 h 752622"/>
              <a:gd name="connsiteX1" fmla="*/ 3305907 w 3305907"/>
              <a:gd name="connsiteY1" fmla="*/ 0 h 752622"/>
              <a:gd name="connsiteX2" fmla="*/ 2588454 w 3305907"/>
              <a:gd name="connsiteY2" fmla="*/ 752622 h 752622"/>
              <a:gd name="connsiteX3" fmla="*/ 0 w 3305907"/>
              <a:gd name="connsiteY3" fmla="*/ 752622 h 752622"/>
              <a:gd name="connsiteX4" fmla="*/ 0 w 3305907"/>
              <a:gd name="connsiteY4" fmla="*/ 0 h 752622"/>
              <a:gd name="connsiteX0" fmla="*/ 0 w 3305907"/>
              <a:gd name="connsiteY0" fmla="*/ 0 h 752622"/>
              <a:gd name="connsiteX1" fmla="*/ 3305907 w 3305907"/>
              <a:gd name="connsiteY1" fmla="*/ 0 h 752622"/>
              <a:gd name="connsiteX2" fmla="*/ 2588454 w 3305907"/>
              <a:gd name="connsiteY2" fmla="*/ 752622 h 752622"/>
              <a:gd name="connsiteX3" fmla="*/ 0 w 3305907"/>
              <a:gd name="connsiteY3" fmla="*/ 752622 h 752622"/>
              <a:gd name="connsiteX4" fmla="*/ 0 w 3305907"/>
              <a:gd name="connsiteY4" fmla="*/ 0 h 7526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05907" h="752622">
                <a:moveTo>
                  <a:pt x="0" y="0"/>
                </a:moveTo>
                <a:lnTo>
                  <a:pt x="3305907" y="0"/>
                </a:lnTo>
                <a:cubicBezTo>
                  <a:pt x="3254957" y="77337"/>
                  <a:pt x="3236555" y="573154"/>
                  <a:pt x="2588454" y="752622"/>
                </a:cubicBezTo>
                <a:lnTo>
                  <a:pt x="0" y="752622"/>
                </a:lnTo>
                <a:lnTo>
                  <a:pt x="0" y="0"/>
                </a:lnTo>
                <a:close/>
              </a:path>
            </a:pathLst>
          </a:custGeom>
          <a:solidFill>
            <a:srgbClr val="8B82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024" name="Прямая соединительная линия 1023"/>
          <p:cNvCxnSpPr/>
          <p:nvPr/>
        </p:nvCxnSpPr>
        <p:spPr>
          <a:xfrm>
            <a:off x="6970542" y="4811151"/>
            <a:ext cx="0" cy="203981"/>
          </a:xfrm>
          <a:prstGeom prst="line">
            <a:avLst/>
          </a:prstGeom>
          <a:ln w="82550">
            <a:solidFill>
              <a:srgbClr val="8B82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" name="Прямая соединительная линия 1026"/>
          <p:cNvCxnSpPr/>
          <p:nvPr/>
        </p:nvCxnSpPr>
        <p:spPr>
          <a:xfrm>
            <a:off x="6965950" y="4984750"/>
            <a:ext cx="57150" cy="133350"/>
          </a:xfrm>
          <a:prstGeom prst="line">
            <a:avLst/>
          </a:prstGeom>
          <a:ln w="82550">
            <a:solidFill>
              <a:srgbClr val="8B82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Прямая соединительная линия 1028"/>
          <p:cNvCxnSpPr/>
          <p:nvPr/>
        </p:nvCxnSpPr>
        <p:spPr>
          <a:xfrm>
            <a:off x="7097150" y="5112922"/>
            <a:ext cx="1301262" cy="0"/>
          </a:xfrm>
          <a:prstGeom prst="line">
            <a:avLst/>
          </a:prstGeom>
          <a:ln w="82550">
            <a:solidFill>
              <a:srgbClr val="8B82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7" name="Прямая соединительная линия 1036"/>
          <p:cNvCxnSpPr/>
          <p:nvPr/>
        </p:nvCxnSpPr>
        <p:spPr>
          <a:xfrm>
            <a:off x="2525151" y="2602523"/>
            <a:ext cx="2519289" cy="0"/>
          </a:xfrm>
          <a:prstGeom prst="line">
            <a:avLst/>
          </a:prstGeom>
          <a:ln w="95250">
            <a:solidFill>
              <a:schemeClr val="tx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9" name="Прямая соединительная линия 1038"/>
          <p:cNvCxnSpPr/>
          <p:nvPr/>
        </p:nvCxnSpPr>
        <p:spPr>
          <a:xfrm>
            <a:off x="5821363" y="2621573"/>
            <a:ext cx="1217246" cy="0"/>
          </a:xfrm>
          <a:prstGeom prst="line">
            <a:avLst/>
          </a:prstGeom>
          <a:ln w="920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1" name="Прямая со стрелкой 1050"/>
          <p:cNvCxnSpPr/>
          <p:nvPr/>
        </p:nvCxnSpPr>
        <p:spPr>
          <a:xfrm flipV="1">
            <a:off x="5964018" y="3253546"/>
            <a:ext cx="0" cy="232604"/>
          </a:xfrm>
          <a:prstGeom prst="straightConnector1">
            <a:avLst/>
          </a:prstGeom>
          <a:ln w="47625">
            <a:solidFill>
              <a:schemeClr val="tx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3" name="Прямая со стрелкой 1052"/>
          <p:cNvCxnSpPr/>
          <p:nvPr/>
        </p:nvCxnSpPr>
        <p:spPr>
          <a:xfrm flipV="1">
            <a:off x="6336812" y="3244264"/>
            <a:ext cx="0" cy="305386"/>
          </a:xfrm>
          <a:prstGeom prst="straightConnector1">
            <a:avLst/>
          </a:prstGeom>
          <a:ln w="47625">
            <a:solidFill>
              <a:schemeClr val="tx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5" name="Прямая со стрелкой 1054"/>
          <p:cNvCxnSpPr/>
          <p:nvPr/>
        </p:nvCxnSpPr>
        <p:spPr>
          <a:xfrm flipV="1">
            <a:off x="6815797" y="3244850"/>
            <a:ext cx="0" cy="377582"/>
          </a:xfrm>
          <a:prstGeom prst="straightConnector1">
            <a:avLst/>
          </a:prstGeom>
          <a:ln w="47625">
            <a:solidFill>
              <a:schemeClr val="tx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7" name="Прямая со стрелкой 1056"/>
          <p:cNvCxnSpPr/>
          <p:nvPr/>
        </p:nvCxnSpPr>
        <p:spPr>
          <a:xfrm flipV="1">
            <a:off x="7181557" y="3238500"/>
            <a:ext cx="0" cy="444500"/>
          </a:xfrm>
          <a:prstGeom prst="straightConnector1">
            <a:avLst/>
          </a:prstGeom>
          <a:ln w="47625">
            <a:solidFill>
              <a:schemeClr val="tx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9" name="Прямая со стрелкой 1058"/>
          <p:cNvCxnSpPr/>
          <p:nvPr/>
        </p:nvCxnSpPr>
        <p:spPr>
          <a:xfrm flipV="1">
            <a:off x="6049108" y="3657600"/>
            <a:ext cx="0" cy="330592"/>
          </a:xfrm>
          <a:prstGeom prst="straightConnector1">
            <a:avLst/>
          </a:prstGeom>
          <a:ln w="47625">
            <a:solidFill>
              <a:schemeClr val="tx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1" name="Прямая со стрелкой 1060"/>
          <p:cNvCxnSpPr/>
          <p:nvPr/>
        </p:nvCxnSpPr>
        <p:spPr>
          <a:xfrm flipV="1">
            <a:off x="6457071" y="3663950"/>
            <a:ext cx="0" cy="239836"/>
          </a:xfrm>
          <a:prstGeom prst="straightConnector1">
            <a:avLst/>
          </a:prstGeom>
          <a:ln w="47625">
            <a:solidFill>
              <a:schemeClr val="tx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3" name="Прямая со стрелкой 1062"/>
          <p:cNvCxnSpPr/>
          <p:nvPr/>
        </p:nvCxnSpPr>
        <p:spPr>
          <a:xfrm>
            <a:off x="5409028" y="2818228"/>
            <a:ext cx="0" cy="963637"/>
          </a:xfrm>
          <a:prstGeom prst="straightConnector1">
            <a:avLst/>
          </a:prstGeom>
          <a:ln w="38100">
            <a:solidFill>
              <a:srgbClr val="00132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flipV="1">
            <a:off x="6121400" y="2603500"/>
            <a:ext cx="0" cy="501650"/>
          </a:xfrm>
          <a:prstGeom prst="line">
            <a:avLst/>
          </a:prstGeom>
          <a:ln w="920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Прямоугольник 72"/>
          <p:cNvSpPr/>
          <p:nvPr/>
        </p:nvSpPr>
        <p:spPr>
          <a:xfrm>
            <a:off x="5083175" y="2698751"/>
            <a:ext cx="698500" cy="98425"/>
          </a:xfrm>
          <a:custGeom>
            <a:avLst/>
            <a:gdLst>
              <a:gd name="connsiteX0" fmla="*/ 0 w 669925"/>
              <a:gd name="connsiteY0" fmla="*/ 0 h 104775"/>
              <a:gd name="connsiteX1" fmla="*/ 669925 w 669925"/>
              <a:gd name="connsiteY1" fmla="*/ 0 h 104775"/>
              <a:gd name="connsiteX2" fmla="*/ 669925 w 669925"/>
              <a:gd name="connsiteY2" fmla="*/ 104775 h 104775"/>
              <a:gd name="connsiteX3" fmla="*/ 0 w 669925"/>
              <a:gd name="connsiteY3" fmla="*/ 104775 h 104775"/>
              <a:gd name="connsiteX4" fmla="*/ 0 w 669925"/>
              <a:gd name="connsiteY4" fmla="*/ 0 h 104775"/>
              <a:gd name="connsiteX0" fmla="*/ 0 w 669925"/>
              <a:gd name="connsiteY0" fmla="*/ 0 h 104775"/>
              <a:gd name="connsiteX1" fmla="*/ 669925 w 669925"/>
              <a:gd name="connsiteY1" fmla="*/ 0 h 104775"/>
              <a:gd name="connsiteX2" fmla="*/ 619125 w 669925"/>
              <a:gd name="connsiteY2" fmla="*/ 104775 h 104775"/>
              <a:gd name="connsiteX3" fmla="*/ 0 w 669925"/>
              <a:gd name="connsiteY3" fmla="*/ 104775 h 104775"/>
              <a:gd name="connsiteX4" fmla="*/ 0 w 669925"/>
              <a:gd name="connsiteY4" fmla="*/ 0 h 104775"/>
              <a:gd name="connsiteX0" fmla="*/ 0 w 688975"/>
              <a:gd name="connsiteY0" fmla="*/ 0 h 104775"/>
              <a:gd name="connsiteX1" fmla="*/ 688975 w 688975"/>
              <a:gd name="connsiteY1" fmla="*/ 3175 h 104775"/>
              <a:gd name="connsiteX2" fmla="*/ 619125 w 688975"/>
              <a:gd name="connsiteY2" fmla="*/ 104775 h 104775"/>
              <a:gd name="connsiteX3" fmla="*/ 0 w 688975"/>
              <a:gd name="connsiteY3" fmla="*/ 104775 h 104775"/>
              <a:gd name="connsiteX4" fmla="*/ 0 w 688975"/>
              <a:gd name="connsiteY4" fmla="*/ 0 h 104775"/>
              <a:gd name="connsiteX0" fmla="*/ 0 w 688975"/>
              <a:gd name="connsiteY0" fmla="*/ 0 h 107950"/>
              <a:gd name="connsiteX1" fmla="*/ 688975 w 688975"/>
              <a:gd name="connsiteY1" fmla="*/ 3175 h 107950"/>
              <a:gd name="connsiteX2" fmla="*/ 619125 w 688975"/>
              <a:gd name="connsiteY2" fmla="*/ 104775 h 107950"/>
              <a:gd name="connsiteX3" fmla="*/ 53975 w 688975"/>
              <a:gd name="connsiteY3" fmla="*/ 107950 h 107950"/>
              <a:gd name="connsiteX4" fmla="*/ 0 w 688975"/>
              <a:gd name="connsiteY4" fmla="*/ 0 h 107950"/>
              <a:gd name="connsiteX0" fmla="*/ 0 w 688975"/>
              <a:gd name="connsiteY0" fmla="*/ 0 h 107950"/>
              <a:gd name="connsiteX1" fmla="*/ 688975 w 688975"/>
              <a:gd name="connsiteY1" fmla="*/ 3175 h 107950"/>
              <a:gd name="connsiteX2" fmla="*/ 619125 w 688975"/>
              <a:gd name="connsiteY2" fmla="*/ 104775 h 107950"/>
              <a:gd name="connsiteX3" fmla="*/ 82550 w 688975"/>
              <a:gd name="connsiteY3" fmla="*/ 107950 h 107950"/>
              <a:gd name="connsiteX4" fmla="*/ 0 w 688975"/>
              <a:gd name="connsiteY4" fmla="*/ 0 h 107950"/>
              <a:gd name="connsiteX0" fmla="*/ 0 w 688975"/>
              <a:gd name="connsiteY0" fmla="*/ 0 h 104775"/>
              <a:gd name="connsiteX1" fmla="*/ 688975 w 688975"/>
              <a:gd name="connsiteY1" fmla="*/ 3175 h 104775"/>
              <a:gd name="connsiteX2" fmla="*/ 619125 w 688975"/>
              <a:gd name="connsiteY2" fmla="*/ 104775 h 104775"/>
              <a:gd name="connsiteX3" fmla="*/ 69850 w 688975"/>
              <a:gd name="connsiteY3" fmla="*/ 101600 h 104775"/>
              <a:gd name="connsiteX4" fmla="*/ 0 w 688975"/>
              <a:gd name="connsiteY4" fmla="*/ 0 h 104775"/>
              <a:gd name="connsiteX0" fmla="*/ 0 w 688975"/>
              <a:gd name="connsiteY0" fmla="*/ 0 h 110020"/>
              <a:gd name="connsiteX1" fmla="*/ 688975 w 688975"/>
              <a:gd name="connsiteY1" fmla="*/ 3175 h 110020"/>
              <a:gd name="connsiteX2" fmla="*/ 619125 w 688975"/>
              <a:gd name="connsiteY2" fmla="*/ 104775 h 110020"/>
              <a:gd name="connsiteX3" fmla="*/ 46037 w 688975"/>
              <a:gd name="connsiteY3" fmla="*/ 110020 h 110020"/>
              <a:gd name="connsiteX4" fmla="*/ 0 w 688975"/>
              <a:gd name="connsiteY4" fmla="*/ 0 h 110020"/>
              <a:gd name="connsiteX0" fmla="*/ 0 w 688975"/>
              <a:gd name="connsiteY0" fmla="*/ 0 h 116001"/>
              <a:gd name="connsiteX1" fmla="*/ 688975 w 688975"/>
              <a:gd name="connsiteY1" fmla="*/ 3175 h 116001"/>
              <a:gd name="connsiteX2" fmla="*/ 602456 w 688975"/>
              <a:gd name="connsiteY2" fmla="*/ 116001 h 116001"/>
              <a:gd name="connsiteX3" fmla="*/ 46037 w 688975"/>
              <a:gd name="connsiteY3" fmla="*/ 110020 h 116001"/>
              <a:gd name="connsiteX4" fmla="*/ 0 w 688975"/>
              <a:gd name="connsiteY4" fmla="*/ 0 h 116001"/>
              <a:gd name="connsiteX0" fmla="*/ 0 w 688975"/>
              <a:gd name="connsiteY0" fmla="*/ 0 h 116001"/>
              <a:gd name="connsiteX1" fmla="*/ 688975 w 688975"/>
              <a:gd name="connsiteY1" fmla="*/ 3175 h 116001"/>
              <a:gd name="connsiteX2" fmla="*/ 602456 w 688975"/>
              <a:gd name="connsiteY2" fmla="*/ 116001 h 116001"/>
              <a:gd name="connsiteX3" fmla="*/ 60325 w 688975"/>
              <a:gd name="connsiteY3" fmla="*/ 114129 h 116001"/>
              <a:gd name="connsiteX4" fmla="*/ 46037 w 688975"/>
              <a:gd name="connsiteY4" fmla="*/ 110020 h 116001"/>
              <a:gd name="connsiteX5" fmla="*/ 0 w 688975"/>
              <a:gd name="connsiteY5" fmla="*/ 0 h 116001"/>
              <a:gd name="connsiteX0" fmla="*/ 0 w 698500"/>
              <a:gd name="connsiteY0" fmla="*/ 0 h 116001"/>
              <a:gd name="connsiteX1" fmla="*/ 698500 w 698500"/>
              <a:gd name="connsiteY1" fmla="*/ 3175 h 116001"/>
              <a:gd name="connsiteX2" fmla="*/ 611981 w 698500"/>
              <a:gd name="connsiteY2" fmla="*/ 116001 h 116001"/>
              <a:gd name="connsiteX3" fmla="*/ 69850 w 698500"/>
              <a:gd name="connsiteY3" fmla="*/ 114129 h 116001"/>
              <a:gd name="connsiteX4" fmla="*/ 55562 w 698500"/>
              <a:gd name="connsiteY4" fmla="*/ 110020 h 116001"/>
              <a:gd name="connsiteX5" fmla="*/ 0 w 698500"/>
              <a:gd name="connsiteY5" fmla="*/ 0 h 116001"/>
              <a:gd name="connsiteX0" fmla="*/ 0 w 698500"/>
              <a:gd name="connsiteY0" fmla="*/ 0 h 116001"/>
              <a:gd name="connsiteX1" fmla="*/ 698500 w 698500"/>
              <a:gd name="connsiteY1" fmla="*/ 3175 h 116001"/>
              <a:gd name="connsiteX2" fmla="*/ 611981 w 698500"/>
              <a:gd name="connsiteY2" fmla="*/ 116001 h 116001"/>
              <a:gd name="connsiteX3" fmla="*/ 69850 w 698500"/>
              <a:gd name="connsiteY3" fmla="*/ 114129 h 116001"/>
              <a:gd name="connsiteX4" fmla="*/ 55562 w 698500"/>
              <a:gd name="connsiteY4" fmla="*/ 110020 h 116001"/>
              <a:gd name="connsiteX5" fmla="*/ 0 w 698500"/>
              <a:gd name="connsiteY5" fmla="*/ 0 h 116001"/>
              <a:gd name="connsiteX0" fmla="*/ 0 w 698500"/>
              <a:gd name="connsiteY0" fmla="*/ 0 h 116001"/>
              <a:gd name="connsiteX1" fmla="*/ 698500 w 698500"/>
              <a:gd name="connsiteY1" fmla="*/ 3175 h 116001"/>
              <a:gd name="connsiteX2" fmla="*/ 660400 w 698500"/>
              <a:gd name="connsiteY2" fmla="*/ 69226 h 116001"/>
              <a:gd name="connsiteX3" fmla="*/ 611981 w 698500"/>
              <a:gd name="connsiteY3" fmla="*/ 116001 h 116001"/>
              <a:gd name="connsiteX4" fmla="*/ 69850 w 698500"/>
              <a:gd name="connsiteY4" fmla="*/ 114129 h 116001"/>
              <a:gd name="connsiteX5" fmla="*/ 55562 w 698500"/>
              <a:gd name="connsiteY5" fmla="*/ 110020 h 116001"/>
              <a:gd name="connsiteX6" fmla="*/ 0 w 698500"/>
              <a:gd name="connsiteY6" fmla="*/ 0 h 11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98500" h="116001">
                <a:moveTo>
                  <a:pt x="0" y="0"/>
                </a:moveTo>
                <a:lnTo>
                  <a:pt x="698500" y="3175"/>
                </a:lnTo>
                <a:cubicBezTo>
                  <a:pt x="682625" y="21450"/>
                  <a:pt x="676275" y="50951"/>
                  <a:pt x="660400" y="69226"/>
                </a:cubicBezTo>
                <a:lnTo>
                  <a:pt x="611981" y="116001"/>
                </a:lnTo>
                <a:cubicBezTo>
                  <a:pt x="428889" y="113506"/>
                  <a:pt x="252942" y="116624"/>
                  <a:pt x="69850" y="114129"/>
                </a:cubicBezTo>
                <a:lnTo>
                  <a:pt x="55562" y="110020"/>
                </a:lnTo>
                <a:cubicBezTo>
                  <a:pt x="37041" y="73347"/>
                  <a:pt x="23283" y="73156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10" name="Прямая соединительная линия 109"/>
          <p:cNvCxnSpPr/>
          <p:nvPr/>
        </p:nvCxnSpPr>
        <p:spPr>
          <a:xfrm>
            <a:off x="7004050" y="5092700"/>
            <a:ext cx="114300" cy="25400"/>
          </a:xfrm>
          <a:prstGeom prst="line">
            <a:avLst/>
          </a:prstGeom>
          <a:ln w="82550">
            <a:solidFill>
              <a:srgbClr val="8B82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1231900" y="45339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Сырая нефть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546100" y="25146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Попутный Газ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6146800" y="19050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Очищенный Газ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4533900" y="51943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Очищенная нефть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029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39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2000"/>
                                        <p:tgtEl>
                                          <p:spTgt spid="1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2000"/>
                                        <p:tgtEl>
                                          <p:spTgt spid="1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2000"/>
                                        <p:tgtEl>
                                          <p:spTgt spid="1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2000"/>
                                        <p:tgtEl>
                                          <p:spTgt spid="1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2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31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2000"/>
                                        <p:tgtEl>
                                          <p:spTgt spid="1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2000"/>
                                        <p:tgtEl>
                                          <p:spTgt spid="1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20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000"/>
                            </p:stCondLst>
                            <p:childTnLst>
                              <p:par>
                                <p:cTn id="7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1000"/>
                                        <p:tgtEl>
                                          <p:spTgt spid="1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25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8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250"/>
                            </p:stCondLst>
                            <p:childTnLst>
                              <p:par>
                                <p:cTn id="115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6" dur="5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750"/>
                            </p:stCondLst>
                            <p:childTnLst>
                              <p:par>
                                <p:cTn id="119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2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3250"/>
                            </p:stCondLst>
                            <p:childTnLst>
                              <p:par>
                                <p:cTn id="123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24" dur="25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3500"/>
                            </p:stCondLst>
                            <p:childTnLst>
                              <p:par>
                                <p:cTn id="127" presetID="2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28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6" grpId="0" animBg="1"/>
      <p:bldP spid="26" grpId="1" animBg="1"/>
      <p:bldP spid="73" grpId="0" animBg="1"/>
      <p:bldP spid="83" grpId="0"/>
      <p:bldP spid="118" grpId="0"/>
      <p:bldP spid="119" grpId="0"/>
      <p:bldP spid="120" grpId="0"/>
    </p:bld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1468</TotalTime>
  <Words>27</Words>
  <Application>Microsoft Office PowerPoint</Application>
  <PresentationFormat>Экран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Техническая</vt:lpstr>
      <vt:lpstr>Принцип работы сепаратора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Технологические процессы на промыслах</dc:title>
  <dc:creator>Сергей</dc:creator>
  <cp:lastModifiedBy>Sergey</cp:lastModifiedBy>
  <cp:revision>94</cp:revision>
  <dcterms:created xsi:type="dcterms:W3CDTF">2011-05-13T15:27:13Z</dcterms:created>
  <dcterms:modified xsi:type="dcterms:W3CDTF">2012-03-04T10:09:50Z</dcterms:modified>
</cp:coreProperties>
</file>