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804"/>
    <a:srgbClr val="483E04"/>
    <a:srgbClr val="2C3303"/>
    <a:srgbClr val="8B8207"/>
    <a:srgbClr val="7E9208"/>
    <a:srgbClr val="464804"/>
    <a:srgbClr val="8B7807"/>
    <a:srgbClr val="5F5205"/>
    <a:srgbClr val="836417"/>
    <a:srgbClr val="755A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507" autoAdjust="0"/>
  </p:normalViewPr>
  <p:slideViewPr>
    <p:cSldViewPr snapToGrid="0">
      <p:cViewPr>
        <p:scale>
          <a:sx n="75" d="100"/>
          <a:sy n="75" d="100"/>
        </p:scale>
        <p:origin x="-1062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D690B-90FE-4063-8B54-3869220660F9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C8DC1-6D13-40D7-894C-2AD425EEFF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9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Рассказать кратко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C8DC1-6D13-40D7-894C-2AD425EEFF2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425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100" dirty="0" smtClean="0"/>
              <a:t>Фильтры и отстойники</a:t>
            </a:r>
            <a:endParaRPr lang="ru-RU" sz="4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59300" y="1244600"/>
            <a:ext cx="3949700" cy="5321300"/>
          </a:xfrm>
          <a:prstGeom prst="rect">
            <a:avLst/>
          </a:prstGeom>
          <a:solidFill>
            <a:schemeClr val="tx1"/>
          </a:solidFill>
          <a:ln w="920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422900" y="2159000"/>
            <a:ext cx="2082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422900" y="2171700"/>
            <a:ext cx="0" cy="228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4749800" y="2425700"/>
            <a:ext cx="6731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4749800" y="2717800"/>
            <a:ext cx="6731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22900" y="2717800"/>
            <a:ext cx="0" cy="119697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7505700" y="3600825"/>
            <a:ext cx="6731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7505700" y="3892925"/>
            <a:ext cx="6731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505700" y="2171700"/>
            <a:ext cx="0" cy="14351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80200" y="3905250"/>
            <a:ext cx="825500" cy="13335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5422900" y="3905250"/>
            <a:ext cx="965200" cy="13335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680200" y="5238750"/>
            <a:ext cx="0" cy="83185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388100" y="5238750"/>
            <a:ext cx="0" cy="83185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431800" y="1244600"/>
            <a:ext cx="3949700" cy="5321300"/>
          </a:xfrm>
          <a:prstGeom prst="rect">
            <a:avLst/>
          </a:prstGeom>
          <a:solidFill>
            <a:schemeClr val="tx1"/>
          </a:solidFill>
          <a:ln w="920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2" name="Прямая со стрелкой 111"/>
          <p:cNvCxnSpPr/>
          <p:nvPr/>
        </p:nvCxnSpPr>
        <p:spPr>
          <a:xfrm>
            <a:off x="1536700" y="3632200"/>
            <a:ext cx="0" cy="1104900"/>
          </a:xfrm>
          <a:prstGeom prst="straightConnector1">
            <a:avLst/>
          </a:prstGeom>
          <a:ln w="476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>
            <a:off x="1726874" y="3632200"/>
            <a:ext cx="0" cy="1104900"/>
          </a:xfrm>
          <a:prstGeom prst="straightConnector1">
            <a:avLst/>
          </a:prstGeom>
          <a:ln w="476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>
            <a:off x="1917700" y="3632200"/>
            <a:ext cx="0" cy="1104900"/>
          </a:xfrm>
          <a:prstGeom prst="straightConnector1">
            <a:avLst/>
          </a:prstGeom>
          <a:ln w="476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>
            <a:off x="2132949" y="3632200"/>
            <a:ext cx="0" cy="1104900"/>
          </a:xfrm>
          <a:prstGeom prst="straightConnector1">
            <a:avLst/>
          </a:prstGeom>
          <a:ln w="476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>
            <a:off x="2323123" y="3632200"/>
            <a:ext cx="0" cy="1104900"/>
          </a:xfrm>
          <a:prstGeom prst="straightConnector1">
            <a:avLst/>
          </a:prstGeom>
          <a:ln w="476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/>
          <p:nvPr/>
        </p:nvCxnSpPr>
        <p:spPr>
          <a:xfrm>
            <a:off x="2513949" y="3632200"/>
            <a:ext cx="0" cy="1104900"/>
          </a:xfrm>
          <a:prstGeom prst="straightConnector1">
            <a:avLst/>
          </a:prstGeom>
          <a:ln w="476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/>
          <p:nvPr/>
        </p:nvCxnSpPr>
        <p:spPr>
          <a:xfrm>
            <a:off x="2692400" y="3632200"/>
            <a:ext cx="0" cy="1104900"/>
          </a:xfrm>
          <a:prstGeom prst="straightConnector1">
            <a:avLst/>
          </a:prstGeom>
          <a:ln w="476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/>
          <p:nvPr/>
        </p:nvCxnSpPr>
        <p:spPr>
          <a:xfrm>
            <a:off x="2882574" y="3632200"/>
            <a:ext cx="0" cy="1104900"/>
          </a:xfrm>
          <a:prstGeom prst="straightConnector1">
            <a:avLst/>
          </a:prstGeom>
          <a:ln w="476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 стрелкой 119"/>
          <p:cNvCxnSpPr/>
          <p:nvPr/>
        </p:nvCxnSpPr>
        <p:spPr>
          <a:xfrm>
            <a:off x="3073400" y="3632200"/>
            <a:ext cx="0" cy="1104900"/>
          </a:xfrm>
          <a:prstGeom prst="straightConnector1">
            <a:avLst/>
          </a:prstGeom>
          <a:ln w="4762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295400" y="2159000"/>
            <a:ext cx="2082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295400" y="2171700"/>
            <a:ext cx="0" cy="113067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622300" y="3289675"/>
            <a:ext cx="6731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622300" y="3581775"/>
            <a:ext cx="6731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295400" y="3581775"/>
            <a:ext cx="0" cy="7870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3378200" y="3289675"/>
            <a:ext cx="6731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3378200" y="3581775"/>
            <a:ext cx="6731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378200" y="2171700"/>
            <a:ext cx="0" cy="111797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159000" y="5286375"/>
            <a:ext cx="0" cy="83185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378200" y="3581775"/>
            <a:ext cx="0" cy="7870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олилиния 52"/>
          <p:cNvSpPr/>
          <p:nvPr/>
        </p:nvSpPr>
        <p:spPr>
          <a:xfrm>
            <a:off x="1294749" y="4343400"/>
            <a:ext cx="864251" cy="927100"/>
          </a:xfrm>
          <a:custGeom>
            <a:avLst/>
            <a:gdLst>
              <a:gd name="connsiteX0" fmla="*/ 1355 w 966555"/>
              <a:gd name="connsiteY0" fmla="*/ 0 h 927100"/>
              <a:gd name="connsiteX1" fmla="*/ 153755 w 966555"/>
              <a:gd name="connsiteY1" fmla="*/ 749300 h 927100"/>
              <a:gd name="connsiteX2" fmla="*/ 966555 w 966555"/>
              <a:gd name="connsiteY2" fmla="*/ 927100 h 927100"/>
              <a:gd name="connsiteX0" fmla="*/ 651 w 864251"/>
              <a:gd name="connsiteY0" fmla="*/ 0 h 927100"/>
              <a:gd name="connsiteX1" fmla="*/ 153051 w 864251"/>
              <a:gd name="connsiteY1" fmla="*/ 749300 h 927100"/>
              <a:gd name="connsiteX2" fmla="*/ 864251 w 864251"/>
              <a:gd name="connsiteY2" fmla="*/ 927100 h 92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4251" h="927100">
                <a:moveTo>
                  <a:pt x="651" y="0"/>
                </a:moveTo>
                <a:cubicBezTo>
                  <a:pt x="-3583" y="297391"/>
                  <a:pt x="9118" y="594783"/>
                  <a:pt x="153051" y="749300"/>
                </a:cubicBezTo>
                <a:cubicBezTo>
                  <a:pt x="296984" y="903817"/>
                  <a:pt x="603901" y="886883"/>
                  <a:pt x="864251" y="927100"/>
                </a:cubicBezTo>
              </a:path>
            </a:pathLst>
          </a:cu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H="1">
            <a:off x="2513949" y="5286375"/>
            <a:ext cx="0" cy="83185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олилиния 55"/>
          <p:cNvSpPr/>
          <p:nvPr/>
        </p:nvSpPr>
        <p:spPr>
          <a:xfrm flipH="1">
            <a:off x="2513949" y="4371975"/>
            <a:ext cx="864251" cy="927100"/>
          </a:xfrm>
          <a:custGeom>
            <a:avLst/>
            <a:gdLst>
              <a:gd name="connsiteX0" fmla="*/ 1355 w 966555"/>
              <a:gd name="connsiteY0" fmla="*/ 0 h 927100"/>
              <a:gd name="connsiteX1" fmla="*/ 153755 w 966555"/>
              <a:gd name="connsiteY1" fmla="*/ 749300 h 927100"/>
              <a:gd name="connsiteX2" fmla="*/ 966555 w 966555"/>
              <a:gd name="connsiteY2" fmla="*/ 927100 h 927100"/>
              <a:gd name="connsiteX0" fmla="*/ 651 w 864251"/>
              <a:gd name="connsiteY0" fmla="*/ 0 h 927100"/>
              <a:gd name="connsiteX1" fmla="*/ 153051 w 864251"/>
              <a:gd name="connsiteY1" fmla="*/ 749300 h 927100"/>
              <a:gd name="connsiteX2" fmla="*/ 864251 w 864251"/>
              <a:gd name="connsiteY2" fmla="*/ 927100 h 92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4251" h="927100">
                <a:moveTo>
                  <a:pt x="651" y="0"/>
                </a:moveTo>
                <a:cubicBezTo>
                  <a:pt x="-3583" y="297391"/>
                  <a:pt x="9118" y="594783"/>
                  <a:pt x="153051" y="749300"/>
                </a:cubicBezTo>
                <a:cubicBezTo>
                  <a:pt x="296984" y="903817"/>
                  <a:pt x="603901" y="886883"/>
                  <a:pt x="864251" y="927100"/>
                </a:cubicBezTo>
              </a:path>
            </a:pathLst>
          </a:cu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1295400" y="2959100"/>
            <a:ext cx="20828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1294749" y="3136900"/>
            <a:ext cx="20828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635000" y="3436098"/>
            <a:ext cx="3429000" cy="0"/>
          </a:xfrm>
          <a:prstGeom prst="line">
            <a:avLst/>
          </a:prstGeom>
          <a:ln w="254000">
            <a:gradFill flip="none" rotWithShape="1">
              <a:gsLst>
                <a:gs pos="0">
                  <a:srgbClr val="483E04"/>
                </a:gs>
                <a:gs pos="100000">
                  <a:srgbClr val="8B7807"/>
                </a:gs>
              </a:gsLst>
              <a:lin ang="0" scaled="0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1294749" y="3327775"/>
            <a:ext cx="20828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1295400" y="3515099"/>
            <a:ext cx="20828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1294749" y="3743512"/>
            <a:ext cx="20828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1294749" y="3962587"/>
            <a:ext cx="20828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1294749" y="4152900"/>
            <a:ext cx="20828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1473200" y="2959100"/>
            <a:ext cx="0" cy="1193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1625600" y="2959100"/>
            <a:ext cx="0" cy="1193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1828800" y="2959100"/>
            <a:ext cx="0" cy="1193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2019300" y="2959100"/>
            <a:ext cx="0" cy="1193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159000" y="2959100"/>
            <a:ext cx="0" cy="1193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336800" y="2959100"/>
            <a:ext cx="0" cy="1193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2513949" y="2959100"/>
            <a:ext cx="0" cy="1193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2705100" y="2959100"/>
            <a:ext cx="0" cy="1193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2882900" y="2959100"/>
            <a:ext cx="0" cy="1193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3047674" y="2959100"/>
            <a:ext cx="0" cy="1193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3225474" y="2959100"/>
            <a:ext cx="0" cy="1193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Группа 96"/>
          <p:cNvGrpSpPr/>
          <p:nvPr/>
        </p:nvGrpSpPr>
        <p:grpSpPr>
          <a:xfrm>
            <a:off x="431800" y="1244600"/>
            <a:ext cx="3949700" cy="713861"/>
            <a:chOff x="0" y="4614730"/>
            <a:chExt cx="4068762" cy="713861"/>
          </a:xfrm>
        </p:grpSpPr>
        <p:sp>
          <p:nvSpPr>
            <p:cNvPr id="98" name="Прямоугольник 97"/>
            <p:cNvSpPr/>
            <p:nvPr/>
          </p:nvSpPr>
          <p:spPr>
            <a:xfrm>
              <a:off x="0" y="4614730"/>
              <a:ext cx="4068762" cy="7138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51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635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9" name="Прямоугольник 98"/>
            <p:cNvSpPr/>
            <p:nvPr/>
          </p:nvSpPr>
          <p:spPr>
            <a:xfrm>
              <a:off x="0" y="4614730"/>
              <a:ext cx="4068762" cy="7138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5000"/>
                </a:spcAft>
              </a:pPr>
              <a:r>
                <a:rPr lang="ru-RU" sz="2400" kern="1200" dirty="0" smtClean="0">
                  <a:solidFill>
                    <a:schemeClr val="bg1"/>
                  </a:solidFill>
                </a:rPr>
                <a:t>Фильтр</a:t>
              </a:r>
              <a:endParaRPr lang="ru-RU" sz="24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Группа 101"/>
          <p:cNvGrpSpPr/>
          <p:nvPr/>
        </p:nvGrpSpPr>
        <p:grpSpPr>
          <a:xfrm>
            <a:off x="4559300" y="1244600"/>
            <a:ext cx="3949700" cy="713861"/>
            <a:chOff x="0" y="4614730"/>
            <a:chExt cx="4068762" cy="713861"/>
          </a:xfrm>
        </p:grpSpPr>
        <p:sp>
          <p:nvSpPr>
            <p:cNvPr id="103" name="Прямоугольник 102"/>
            <p:cNvSpPr/>
            <p:nvPr/>
          </p:nvSpPr>
          <p:spPr>
            <a:xfrm>
              <a:off x="0" y="4614730"/>
              <a:ext cx="4068762" cy="7138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51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635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4" name="Прямоугольник 103"/>
            <p:cNvSpPr/>
            <p:nvPr/>
          </p:nvSpPr>
          <p:spPr>
            <a:xfrm>
              <a:off x="0" y="4614730"/>
              <a:ext cx="4068762" cy="7138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5000"/>
                </a:spcAft>
              </a:pPr>
              <a:r>
                <a:rPr lang="ru-RU" sz="2400" kern="1200" dirty="0" smtClean="0">
                  <a:solidFill>
                    <a:schemeClr val="bg1"/>
                  </a:solidFill>
                </a:rPr>
                <a:t>Отстойник</a:t>
              </a:r>
              <a:endParaRPr lang="ru-RU" sz="24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685800" y="2819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517900" y="28321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616200" y="5702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171700" y="25273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1295400" y="4736903"/>
            <a:ext cx="2082800" cy="536771"/>
          </a:xfrm>
          <a:custGeom>
            <a:avLst/>
            <a:gdLst>
              <a:gd name="connsiteX0" fmla="*/ 0 w 2082800"/>
              <a:gd name="connsiteY0" fmla="*/ 0 h 561975"/>
              <a:gd name="connsiteX1" fmla="*/ 2082800 w 2082800"/>
              <a:gd name="connsiteY1" fmla="*/ 0 h 561975"/>
              <a:gd name="connsiteX2" fmla="*/ 2082800 w 2082800"/>
              <a:gd name="connsiteY2" fmla="*/ 561975 h 561975"/>
              <a:gd name="connsiteX3" fmla="*/ 0 w 2082800"/>
              <a:gd name="connsiteY3" fmla="*/ 561975 h 561975"/>
              <a:gd name="connsiteX4" fmla="*/ 0 w 2082800"/>
              <a:gd name="connsiteY4" fmla="*/ 0 h 561975"/>
              <a:gd name="connsiteX0" fmla="*/ 0 w 2082800"/>
              <a:gd name="connsiteY0" fmla="*/ 0 h 561975"/>
              <a:gd name="connsiteX1" fmla="*/ 2082800 w 2082800"/>
              <a:gd name="connsiteY1" fmla="*/ 0 h 561975"/>
              <a:gd name="connsiteX2" fmla="*/ 1295400 w 2082800"/>
              <a:gd name="connsiteY2" fmla="*/ 561975 h 561975"/>
              <a:gd name="connsiteX3" fmla="*/ 0 w 2082800"/>
              <a:gd name="connsiteY3" fmla="*/ 561975 h 561975"/>
              <a:gd name="connsiteX4" fmla="*/ 0 w 2082800"/>
              <a:gd name="connsiteY4" fmla="*/ 0 h 561975"/>
              <a:gd name="connsiteX0" fmla="*/ 0 w 2082800"/>
              <a:gd name="connsiteY0" fmla="*/ 0 h 574675"/>
              <a:gd name="connsiteX1" fmla="*/ 2082800 w 2082800"/>
              <a:gd name="connsiteY1" fmla="*/ 0 h 574675"/>
              <a:gd name="connsiteX2" fmla="*/ 1295400 w 2082800"/>
              <a:gd name="connsiteY2" fmla="*/ 561975 h 574675"/>
              <a:gd name="connsiteX3" fmla="*/ 838200 w 2082800"/>
              <a:gd name="connsiteY3" fmla="*/ 574675 h 574675"/>
              <a:gd name="connsiteX4" fmla="*/ 0 w 2082800"/>
              <a:gd name="connsiteY4" fmla="*/ 0 h 574675"/>
              <a:gd name="connsiteX0" fmla="*/ 0 w 2082800"/>
              <a:gd name="connsiteY0" fmla="*/ 0 h 574675"/>
              <a:gd name="connsiteX1" fmla="*/ 2082800 w 2082800"/>
              <a:gd name="connsiteY1" fmla="*/ 0 h 574675"/>
              <a:gd name="connsiteX2" fmla="*/ 1295400 w 2082800"/>
              <a:gd name="connsiteY2" fmla="*/ 561975 h 574675"/>
              <a:gd name="connsiteX3" fmla="*/ 838200 w 2082800"/>
              <a:gd name="connsiteY3" fmla="*/ 574675 h 574675"/>
              <a:gd name="connsiteX4" fmla="*/ 0 w 2082800"/>
              <a:gd name="connsiteY4" fmla="*/ 0 h 574675"/>
              <a:gd name="connsiteX0" fmla="*/ 0 w 2082800"/>
              <a:gd name="connsiteY0" fmla="*/ 0 h 561975"/>
              <a:gd name="connsiteX1" fmla="*/ 2082800 w 2082800"/>
              <a:gd name="connsiteY1" fmla="*/ 0 h 561975"/>
              <a:gd name="connsiteX2" fmla="*/ 1295400 w 2082800"/>
              <a:gd name="connsiteY2" fmla="*/ 561975 h 561975"/>
              <a:gd name="connsiteX3" fmla="*/ 850900 w 2082800"/>
              <a:gd name="connsiteY3" fmla="*/ 511175 h 561975"/>
              <a:gd name="connsiteX4" fmla="*/ 0 w 2082800"/>
              <a:gd name="connsiteY4" fmla="*/ 0 h 561975"/>
              <a:gd name="connsiteX0" fmla="*/ 0 w 2082800"/>
              <a:gd name="connsiteY0" fmla="*/ 0 h 511175"/>
              <a:gd name="connsiteX1" fmla="*/ 2082800 w 2082800"/>
              <a:gd name="connsiteY1" fmla="*/ 0 h 511175"/>
              <a:gd name="connsiteX2" fmla="*/ 1295400 w 2082800"/>
              <a:gd name="connsiteY2" fmla="*/ 498475 h 511175"/>
              <a:gd name="connsiteX3" fmla="*/ 850900 w 2082800"/>
              <a:gd name="connsiteY3" fmla="*/ 511175 h 511175"/>
              <a:gd name="connsiteX4" fmla="*/ 0 w 2082800"/>
              <a:gd name="connsiteY4" fmla="*/ 0 h 511175"/>
              <a:gd name="connsiteX0" fmla="*/ 0 w 2082800"/>
              <a:gd name="connsiteY0" fmla="*/ 0 h 523875"/>
              <a:gd name="connsiteX1" fmla="*/ 2082800 w 2082800"/>
              <a:gd name="connsiteY1" fmla="*/ 0 h 523875"/>
              <a:gd name="connsiteX2" fmla="*/ 1295400 w 2082800"/>
              <a:gd name="connsiteY2" fmla="*/ 523875 h 523875"/>
              <a:gd name="connsiteX3" fmla="*/ 850900 w 2082800"/>
              <a:gd name="connsiteY3" fmla="*/ 511175 h 523875"/>
              <a:gd name="connsiteX4" fmla="*/ 0 w 2082800"/>
              <a:gd name="connsiteY4" fmla="*/ 0 h 523875"/>
              <a:gd name="connsiteX0" fmla="*/ 0 w 2082800"/>
              <a:gd name="connsiteY0" fmla="*/ 0 h 523875"/>
              <a:gd name="connsiteX1" fmla="*/ 2082800 w 2082800"/>
              <a:gd name="connsiteY1" fmla="*/ 0 h 523875"/>
              <a:gd name="connsiteX2" fmla="*/ 1295400 w 2082800"/>
              <a:gd name="connsiteY2" fmla="*/ 523875 h 523875"/>
              <a:gd name="connsiteX3" fmla="*/ 850900 w 2082800"/>
              <a:gd name="connsiteY3" fmla="*/ 511175 h 523875"/>
              <a:gd name="connsiteX4" fmla="*/ 0 w 2082800"/>
              <a:gd name="connsiteY4" fmla="*/ 0 h 523875"/>
              <a:gd name="connsiteX0" fmla="*/ 0 w 2082800"/>
              <a:gd name="connsiteY0" fmla="*/ 206 h 524081"/>
              <a:gd name="connsiteX1" fmla="*/ 2082800 w 2082800"/>
              <a:gd name="connsiteY1" fmla="*/ 206 h 524081"/>
              <a:gd name="connsiteX2" fmla="*/ 1295400 w 2082800"/>
              <a:gd name="connsiteY2" fmla="*/ 524081 h 524081"/>
              <a:gd name="connsiteX3" fmla="*/ 850900 w 2082800"/>
              <a:gd name="connsiteY3" fmla="*/ 511381 h 524081"/>
              <a:gd name="connsiteX4" fmla="*/ 0 w 2082800"/>
              <a:gd name="connsiteY4" fmla="*/ 206 h 524081"/>
              <a:gd name="connsiteX0" fmla="*/ 0 w 2082800"/>
              <a:gd name="connsiteY0" fmla="*/ 184 h 524059"/>
              <a:gd name="connsiteX1" fmla="*/ 2082800 w 2082800"/>
              <a:gd name="connsiteY1" fmla="*/ 184 h 524059"/>
              <a:gd name="connsiteX2" fmla="*/ 1295400 w 2082800"/>
              <a:gd name="connsiteY2" fmla="*/ 524059 h 524059"/>
              <a:gd name="connsiteX3" fmla="*/ 850900 w 2082800"/>
              <a:gd name="connsiteY3" fmla="*/ 511359 h 524059"/>
              <a:gd name="connsiteX4" fmla="*/ 0 w 2082800"/>
              <a:gd name="connsiteY4" fmla="*/ 184 h 524059"/>
              <a:gd name="connsiteX0" fmla="*/ 0 w 2082800"/>
              <a:gd name="connsiteY0" fmla="*/ 184 h 524059"/>
              <a:gd name="connsiteX1" fmla="*/ 2082800 w 2082800"/>
              <a:gd name="connsiteY1" fmla="*/ 184 h 524059"/>
              <a:gd name="connsiteX2" fmla="*/ 1295400 w 2082800"/>
              <a:gd name="connsiteY2" fmla="*/ 524059 h 524059"/>
              <a:gd name="connsiteX3" fmla="*/ 850900 w 2082800"/>
              <a:gd name="connsiteY3" fmla="*/ 511359 h 524059"/>
              <a:gd name="connsiteX4" fmla="*/ 0 w 2082800"/>
              <a:gd name="connsiteY4" fmla="*/ 184 h 524059"/>
              <a:gd name="connsiteX0" fmla="*/ 0 w 2082800"/>
              <a:gd name="connsiteY0" fmla="*/ 184 h 524059"/>
              <a:gd name="connsiteX1" fmla="*/ 2082800 w 2082800"/>
              <a:gd name="connsiteY1" fmla="*/ 184 h 524059"/>
              <a:gd name="connsiteX2" fmla="*/ 1295400 w 2082800"/>
              <a:gd name="connsiteY2" fmla="*/ 524059 h 524059"/>
              <a:gd name="connsiteX3" fmla="*/ 850900 w 2082800"/>
              <a:gd name="connsiteY3" fmla="*/ 511359 h 524059"/>
              <a:gd name="connsiteX4" fmla="*/ 0 w 2082800"/>
              <a:gd name="connsiteY4" fmla="*/ 184 h 524059"/>
              <a:gd name="connsiteX0" fmla="*/ 0 w 2082800"/>
              <a:gd name="connsiteY0" fmla="*/ 184 h 524059"/>
              <a:gd name="connsiteX1" fmla="*/ 2082800 w 2082800"/>
              <a:gd name="connsiteY1" fmla="*/ 184 h 524059"/>
              <a:gd name="connsiteX2" fmla="*/ 1295400 w 2082800"/>
              <a:gd name="connsiteY2" fmla="*/ 524059 h 524059"/>
              <a:gd name="connsiteX3" fmla="*/ 850900 w 2082800"/>
              <a:gd name="connsiteY3" fmla="*/ 511359 h 524059"/>
              <a:gd name="connsiteX4" fmla="*/ 0 w 2082800"/>
              <a:gd name="connsiteY4" fmla="*/ 184 h 524059"/>
              <a:gd name="connsiteX0" fmla="*/ 0 w 2082800"/>
              <a:gd name="connsiteY0" fmla="*/ 184 h 524059"/>
              <a:gd name="connsiteX1" fmla="*/ 2082800 w 2082800"/>
              <a:gd name="connsiteY1" fmla="*/ 184 h 524059"/>
              <a:gd name="connsiteX2" fmla="*/ 1295400 w 2082800"/>
              <a:gd name="connsiteY2" fmla="*/ 524059 h 524059"/>
              <a:gd name="connsiteX3" fmla="*/ 850900 w 2082800"/>
              <a:gd name="connsiteY3" fmla="*/ 511359 h 524059"/>
              <a:gd name="connsiteX4" fmla="*/ 0 w 2082800"/>
              <a:gd name="connsiteY4" fmla="*/ 184 h 524059"/>
              <a:gd name="connsiteX0" fmla="*/ 0 w 2082800"/>
              <a:gd name="connsiteY0" fmla="*/ 184 h 524059"/>
              <a:gd name="connsiteX1" fmla="*/ 2082800 w 2082800"/>
              <a:gd name="connsiteY1" fmla="*/ 184 h 524059"/>
              <a:gd name="connsiteX2" fmla="*/ 1295400 w 2082800"/>
              <a:gd name="connsiteY2" fmla="*/ 524059 h 524059"/>
              <a:gd name="connsiteX3" fmla="*/ 850900 w 2082800"/>
              <a:gd name="connsiteY3" fmla="*/ 511359 h 524059"/>
              <a:gd name="connsiteX4" fmla="*/ 0 w 2082800"/>
              <a:gd name="connsiteY4" fmla="*/ 184 h 524059"/>
              <a:gd name="connsiteX0" fmla="*/ 0 w 2082800"/>
              <a:gd name="connsiteY0" fmla="*/ 184 h 524059"/>
              <a:gd name="connsiteX1" fmla="*/ 2082800 w 2082800"/>
              <a:gd name="connsiteY1" fmla="*/ 184 h 524059"/>
              <a:gd name="connsiteX2" fmla="*/ 1295400 w 2082800"/>
              <a:gd name="connsiteY2" fmla="*/ 524059 h 524059"/>
              <a:gd name="connsiteX3" fmla="*/ 850900 w 2082800"/>
              <a:gd name="connsiteY3" fmla="*/ 511359 h 524059"/>
              <a:gd name="connsiteX4" fmla="*/ 0 w 2082800"/>
              <a:gd name="connsiteY4" fmla="*/ 184 h 524059"/>
              <a:gd name="connsiteX0" fmla="*/ 0 w 2082800"/>
              <a:gd name="connsiteY0" fmla="*/ 176 h 537505"/>
              <a:gd name="connsiteX1" fmla="*/ 2082800 w 2082800"/>
              <a:gd name="connsiteY1" fmla="*/ 176 h 537505"/>
              <a:gd name="connsiteX2" fmla="*/ 1295400 w 2082800"/>
              <a:gd name="connsiteY2" fmla="*/ 524051 h 537505"/>
              <a:gd name="connsiteX3" fmla="*/ 825500 w 2082800"/>
              <a:gd name="connsiteY3" fmla="*/ 536751 h 537505"/>
              <a:gd name="connsiteX4" fmla="*/ 0 w 2082800"/>
              <a:gd name="connsiteY4" fmla="*/ 176 h 537505"/>
              <a:gd name="connsiteX0" fmla="*/ 0 w 2082800"/>
              <a:gd name="connsiteY0" fmla="*/ 196 h 536771"/>
              <a:gd name="connsiteX1" fmla="*/ 2082800 w 2082800"/>
              <a:gd name="connsiteY1" fmla="*/ 196 h 536771"/>
              <a:gd name="connsiteX2" fmla="*/ 1295400 w 2082800"/>
              <a:gd name="connsiteY2" fmla="*/ 524071 h 536771"/>
              <a:gd name="connsiteX3" fmla="*/ 825500 w 2082800"/>
              <a:gd name="connsiteY3" fmla="*/ 536771 h 536771"/>
              <a:gd name="connsiteX4" fmla="*/ 0 w 2082800"/>
              <a:gd name="connsiteY4" fmla="*/ 196 h 536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2800" h="536771">
                <a:moveTo>
                  <a:pt x="0" y="196"/>
                </a:moveTo>
                <a:lnTo>
                  <a:pt x="2082800" y="196"/>
                </a:lnTo>
                <a:cubicBezTo>
                  <a:pt x="1960033" y="339921"/>
                  <a:pt x="1964267" y="514546"/>
                  <a:pt x="1295400" y="524071"/>
                </a:cubicBezTo>
                <a:lnTo>
                  <a:pt x="825500" y="536771"/>
                </a:lnTo>
                <a:cubicBezTo>
                  <a:pt x="-101600" y="497613"/>
                  <a:pt x="127000" y="-11446"/>
                  <a:pt x="0" y="19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3" name="Прямая соединительная линия 122"/>
          <p:cNvCxnSpPr/>
          <p:nvPr/>
        </p:nvCxnSpPr>
        <p:spPr>
          <a:xfrm>
            <a:off x="2336800" y="5238750"/>
            <a:ext cx="0" cy="879475"/>
          </a:xfrm>
          <a:prstGeom prst="line">
            <a:avLst/>
          </a:prstGeom>
          <a:ln w="311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>
            <a:off x="4749800" y="2565400"/>
            <a:ext cx="762000" cy="0"/>
          </a:xfrm>
          <a:prstGeom prst="line">
            <a:avLst/>
          </a:prstGeom>
          <a:ln w="263525">
            <a:solidFill>
              <a:srgbClr val="483E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>
            <a:off x="7480300" y="3752850"/>
            <a:ext cx="698500" cy="0"/>
          </a:xfrm>
          <a:prstGeom prst="line">
            <a:avLst/>
          </a:prstGeom>
          <a:ln w="2635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Равнобедренный треугольник 130"/>
          <p:cNvSpPr/>
          <p:nvPr/>
        </p:nvSpPr>
        <p:spPr>
          <a:xfrm flipV="1">
            <a:off x="5438775" y="2384424"/>
            <a:ext cx="2054225" cy="2854325"/>
          </a:xfrm>
          <a:custGeom>
            <a:avLst/>
            <a:gdLst>
              <a:gd name="connsiteX0" fmla="*/ 0 w 2060575"/>
              <a:gd name="connsiteY0" fmla="*/ 1527173 h 1527173"/>
              <a:gd name="connsiteX1" fmla="*/ 1030288 w 2060575"/>
              <a:gd name="connsiteY1" fmla="*/ 0 h 1527173"/>
              <a:gd name="connsiteX2" fmla="*/ 2060575 w 2060575"/>
              <a:gd name="connsiteY2" fmla="*/ 1527173 h 1527173"/>
              <a:gd name="connsiteX3" fmla="*/ 0 w 2060575"/>
              <a:gd name="connsiteY3" fmla="*/ 1527173 h 1527173"/>
              <a:gd name="connsiteX0" fmla="*/ 0 w 2060575"/>
              <a:gd name="connsiteY0" fmla="*/ 1473198 h 1473198"/>
              <a:gd name="connsiteX1" fmla="*/ 1154113 w 2060575"/>
              <a:gd name="connsiteY1" fmla="*/ 0 h 1473198"/>
              <a:gd name="connsiteX2" fmla="*/ 2060575 w 2060575"/>
              <a:gd name="connsiteY2" fmla="*/ 1473198 h 1473198"/>
              <a:gd name="connsiteX3" fmla="*/ 0 w 2060575"/>
              <a:gd name="connsiteY3" fmla="*/ 1473198 h 1473198"/>
              <a:gd name="connsiteX0" fmla="*/ 0 w 2060575"/>
              <a:gd name="connsiteY0" fmla="*/ 1473198 h 1473198"/>
              <a:gd name="connsiteX1" fmla="*/ 993775 w 2060575"/>
              <a:gd name="connsiteY1" fmla="*/ 200022 h 1473198"/>
              <a:gd name="connsiteX2" fmla="*/ 1154113 w 2060575"/>
              <a:gd name="connsiteY2" fmla="*/ 0 h 1473198"/>
              <a:gd name="connsiteX3" fmla="*/ 2060575 w 2060575"/>
              <a:gd name="connsiteY3" fmla="*/ 1473198 h 1473198"/>
              <a:gd name="connsiteX4" fmla="*/ 0 w 2060575"/>
              <a:gd name="connsiteY4" fmla="*/ 1473198 h 1473198"/>
              <a:gd name="connsiteX0" fmla="*/ 0 w 2060575"/>
              <a:gd name="connsiteY0" fmla="*/ 1352548 h 1352548"/>
              <a:gd name="connsiteX1" fmla="*/ 993775 w 2060575"/>
              <a:gd name="connsiteY1" fmla="*/ 79372 h 1352548"/>
              <a:gd name="connsiteX2" fmla="*/ 1233488 w 2060575"/>
              <a:gd name="connsiteY2" fmla="*/ 0 h 1352548"/>
              <a:gd name="connsiteX3" fmla="*/ 2060575 w 2060575"/>
              <a:gd name="connsiteY3" fmla="*/ 1352548 h 1352548"/>
              <a:gd name="connsiteX4" fmla="*/ 0 w 2060575"/>
              <a:gd name="connsiteY4" fmla="*/ 1352548 h 1352548"/>
              <a:gd name="connsiteX0" fmla="*/ 0 w 2060575"/>
              <a:gd name="connsiteY0" fmla="*/ 1352551 h 1352551"/>
              <a:gd name="connsiteX1" fmla="*/ 987425 w 2060575"/>
              <a:gd name="connsiteY1" fmla="*/ 0 h 1352551"/>
              <a:gd name="connsiteX2" fmla="*/ 1233488 w 2060575"/>
              <a:gd name="connsiteY2" fmla="*/ 3 h 1352551"/>
              <a:gd name="connsiteX3" fmla="*/ 2060575 w 2060575"/>
              <a:gd name="connsiteY3" fmla="*/ 1352551 h 1352551"/>
              <a:gd name="connsiteX4" fmla="*/ 0 w 2060575"/>
              <a:gd name="connsiteY4" fmla="*/ 1352551 h 1352551"/>
              <a:gd name="connsiteX0" fmla="*/ 0 w 2066925"/>
              <a:gd name="connsiteY0" fmla="*/ 1352551 h 1355726"/>
              <a:gd name="connsiteX1" fmla="*/ 987425 w 2066925"/>
              <a:gd name="connsiteY1" fmla="*/ 0 h 1355726"/>
              <a:gd name="connsiteX2" fmla="*/ 1233488 w 2066925"/>
              <a:gd name="connsiteY2" fmla="*/ 3 h 1355726"/>
              <a:gd name="connsiteX3" fmla="*/ 2066925 w 2066925"/>
              <a:gd name="connsiteY3" fmla="*/ 1355726 h 1355726"/>
              <a:gd name="connsiteX4" fmla="*/ 0 w 2066925"/>
              <a:gd name="connsiteY4" fmla="*/ 1352551 h 1355726"/>
              <a:gd name="connsiteX0" fmla="*/ 0 w 2066925"/>
              <a:gd name="connsiteY0" fmla="*/ 1352551 h 1355726"/>
              <a:gd name="connsiteX1" fmla="*/ 987425 w 2066925"/>
              <a:gd name="connsiteY1" fmla="*/ 0 h 1355726"/>
              <a:gd name="connsiteX2" fmla="*/ 1233488 w 2066925"/>
              <a:gd name="connsiteY2" fmla="*/ 3 h 1355726"/>
              <a:gd name="connsiteX3" fmla="*/ 2066925 w 2066925"/>
              <a:gd name="connsiteY3" fmla="*/ 1355726 h 1355726"/>
              <a:gd name="connsiteX4" fmla="*/ 1901825 w 2066925"/>
              <a:gd name="connsiteY4" fmla="*/ 1355725 h 1355726"/>
              <a:gd name="connsiteX5" fmla="*/ 0 w 2066925"/>
              <a:gd name="connsiteY5" fmla="*/ 1352551 h 1355726"/>
              <a:gd name="connsiteX0" fmla="*/ 0 w 2066925"/>
              <a:gd name="connsiteY0" fmla="*/ 1352551 h 2908300"/>
              <a:gd name="connsiteX1" fmla="*/ 987425 w 2066925"/>
              <a:gd name="connsiteY1" fmla="*/ 0 h 2908300"/>
              <a:gd name="connsiteX2" fmla="*/ 1233488 w 2066925"/>
              <a:gd name="connsiteY2" fmla="*/ 3 h 2908300"/>
              <a:gd name="connsiteX3" fmla="*/ 2066925 w 2066925"/>
              <a:gd name="connsiteY3" fmla="*/ 1355726 h 2908300"/>
              <a:gd name="connsiteX4" fmla="*/ 2060575 w 2066925"/>
              <a:gd name="connsiteY4" fmla="*/ 2908300 h 2908300"/>
              <a:gd name="connsiteX5" fmla="*/ 0 w 2066925"/>
              <a:gd name="connsiteY5" fmla="*/ 1352551 h 2908300"/>
              <a:gd name="connsiteX0" fmla="*/ 0 w 2066925"/>
              <a:gd name="connsiteY0" fmla="*/ 1352551 h 2908300"/>
              <a:gd name="connsiteX1" fmla="*/ 987425 w 2066925"/>
              <a:gd name="connsiteY1" fmla="*/ 0 h 2908300"/>
              <a:gd name="connsiteX2" fmla="*/ 1233488 w 2066925"/>
              <a:gd name="connsiteY2" fmla="*/ 3 h 2908300"/>
              <a:gd name="connsiteX3" fmla="*/ 2066925 w 2066925"/>
              <a:gd name="connsiteY3" fmla="*/ 1355726 h 2908300"/>
              <a:gd name="connsiteX4" fmla="*/ 2060575 w 2066925"/>
              <a:gd name="connsiteY4" fmla="*/ 2908300 h 2908300"/>
              <a:gd name="connsiteX5" fmla="*/ 120650 w 2066925"/>
              <a:gd name="connsiteY5" fmla="*/ 1444625 h 2908300"/>
              <a:gd name="connsiteX6" fmla="*/ 0 w 2066925"/>
              <a:gd name="connsiteY6" fmla="*/ 1352551 h 2908300"/>
              <a:gd name="connsiteX0" fmla="*/ 0 w 2066925"/>
              <a:gd name="connsiteY0" fmla="*/ 1352551 h 2908300"/>
              <a:gd name="connsiteX1" fmla="*/ 987425 w 2066925"/>
              <a:gd name="connsiteY1" fmla="*/ 0 h 2908300"/>
              <a:gd name="connsiteX2" fmla="*/ 1233488 w 2066925"/>
              <a:gd name="connsiteY2" fmla="*/ 3 h 2908300"/>
              <a:gd name="connsiteX3" fmla="*/ 2066925 w 2066925"/>
              <a:gd name="connsiteY3" fmla="*/ 1355726 h 2908300"/>
              <a:gd name="connsiteX4" fmla="*/ 2060575 w 2066925"/>
              <a:gd name="connsiteY4" fmla="*/ 2908300 h 2908300"/>
              <a:gd name="connsiteX5" fmla="*/ 19050 w 2066925"/>
              <a:gd name="connsiteY5" fmla="*/ 2854325 h 2908300"/>
              <a:gd name="connsiteX6" fmla="*/ 0 w 2066925"/>
              <a:gd name="connsiteY6" fmla="*/ 1352551 h 2908300"/>
              <a:gd name="connsiteX0" fmla="*/ 3175 w 2047875"/>
              <a:gd name="connsiteY0" fmla="*/ 1349376 h 2908300"/>
              <a:gd name="connsiteX1" fmla="*/ 968375 w 2047875"/>
              <a:gd name="connsiteY1" fmla="*/ 0 h 2908300"/>
              <a:gd name="connsiteX2" fmla="*/ 1214438 w 2047875"/>
              <a:gd name="connsiteY2" fmla="*/ 3 h 2908300"/>
              <a:gd name="connsiteX3" fmla="*/ 2047875 w 2047875"/>
              <a:gd name="connsiteY3" fmla="*/ 1355726 h 2908300"/>
              <a:gd name="connsiteX4" fmla="*/ 2041525 w 2047875"/>
              <a:gd name="connsiteY4" fmla="*/ 2908300 h 2908300"/>
              <a:gd name="connsiteX5" fmla="*/ 0 w 2047875"/>
              <a:gd name="connsiteY5" fmla="*/ 2854325 h 2908300"/>
              <a:gd name="connsiteX6" fmla="*/ 3175 w 2047875"/>
              <a:gd name="connsiteY6" fmla="*/ 1349376 h 2908300"/>
              <a:gd name="connsiteX0" fmla="*/ 3175 w 2047875"/>
              <a:gd name="connsiteY0" fmla="*/ 1349376 h 2854325"/>
              <a:gd name="connsiteX1" fmla="*/ 968375 w 2047875"/>
              <a:gd name="connsiteY1" fmla="*/ 0 h 2854325"/>
              <a:gd name="connsiteX2" fmla="*/ 1214438 w 2047875"/>
              <a:gd name="connsiteY2" fmla="*/ 3 h 2854325"/>
              <a:gd name="connsiteX3" fmla="*/ 2047875 w 2047875"/>
              <a:gd name="connsiteY3" fmla="*/ 1355726 h 2854325"/>
              <a:gd name="connsiteX4" fmla="*/ 2044700 w 2047875"/>
              <a:gd name="connsiteY4" fmla="*/ 2854325 h 2854325"/>
              <a:gd name="connsiteX5" fmla="*/ 0 w 2047875"/>
              <a:gd name="connsiteY5" fmla="*/ 2854325 h 2854325"/>
              <a:gd name="connsiteX6" fmla="*/ 3175 w 2047875"/>
              <a:gd name="connsiteY6" fmla="*/ 1349376 h 285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47875" h="2854325">
                <a:moveTo>
                  <a:pt x="3175" y="1349376"/>
                </a:moveTo>
                <a:lnTo>
                  <a:pt x="968375" y="0"/>
                </a:lnTo>
                <a:lnTo>
                  <a:pt x="1214438" y="3"/>
                </a:lnTo>
                <a:lnTo>
                  <a:pt x="2047875" y="1355726"/>
                </a:lnTo>
                <a:cubicBezTo>
                  <a:pt x="2045758" y="1873251"/>
                  <a:pt x="2046817" y="2336800"/>
                  <a:pt x="2044700" y="2854325"/>
                </a:cubicBezTo>
                <a:lnTo>
                  <a:pt x="0" y="2854325"/>
                </a:lnTo>
                <a:cubicBezTo>
                  <a:pt x="1058" y="2352675"/>
                  <a:pt x="2117" y="1851026"/>
                  <a:pt x="3175" y="1349376"/>
                </a:cubicBezTo>
                <a:close/>
              </a:path>
            </a:pathLst>
          </a:custGeom>
          <a:solidFill>
            <a:srgbClr val="483E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3" name="Прямая соединительная линия 132"/>
          <p:cNvCxnSpPr/>
          <p:nvPr/>
        </p:nvCxnSpPr>
        <p:spPr>
          <a:xfrm>
            <a:off x="6529388" y="5207000"/>
            <a:ext cx="0" cy="889000"/>
          </a:xfrm>
          <a:prstGeom prst="line">
            <a:avLst/>
          </a:prstGeom>
          <a:ln w="2603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Равнобедренный треугольник 133"/>
          <p:cNvSpPr/>
          <p:nvPr/>
        </p:nvSpPr>
        <p:spPr>
          <a:xfrm flipV="1">
            <a:off x="5426074" y="3900486"/>
            <a:ext cx="2066925" cy="1331913"/>
          </a:xfrm>
          <a:custGeom>
            <a:avLst/>
            <a:gdLst>
              <a:gd name="connsiteX0" fmla="*/ 0 w 1778000"/>
              <a:gd name="connsiteY0" fmla="*/ 1295400 h 1295400"/>
              <a:gd name="connsiteX1" fmla="*/ 889000 w 1778000"/>
              <a:gd name="connsiteY1" fmla="*/ 0 h 1295400"/>
              <a:gd name="connsiteX2" fmla="*/ 1778000 w 1778000"/>
              <a:gd name="connsiteY2" fmla="*/ 1295400 h 1295400"/>
              <a:gd name="connsiteX3" fmla="*/ 0 w 1778000"/>
              <a:gd name="connsiteY3" fmla="*/ 1295400 h 1295400"/>
              <a:gd name="connsiteX0" fmla="*/ 0 w 1778000"/>
              <a:gd name="connsiteY0" fmla="*/ 1295400 h 1295400"/>
              <a:gd name="connsiteX1" fmla="*/ 889000 w 1778000"/>
              <a:gd name="connsiteY1" fmla="*/ 0 h 1295400"/>
              <a:gd name="connsiteX2" fmla="*/ 973138 w 1778000"/>
              <a:gd name="connsiteY2" fmla="*/ 136525 h 1295400"/>
              <a:gd name="connsiteX3" fmla="*/ 1778000 w 1778000"/>
              <a:gd name="connsiteY3" fmla="*/ 1295400 h 1295400"/>
              <a:gd name="connsiteX4" fmla="*/ 0 w 1778000"/>
              <a:gd name="connsiteY4" fmla="*/ 1295400 h 1295400"/>
              <a:gd name="connsiteX0" fmla="*/ 0 w 1778000"/>
              <a:gd name="connsiteY0" fmla="*/ 1295400 h 1295400"/>
              <a:gd name="connsiteX1" fmla="*/ 889000 w 1778000"/>
              <a:gd name="connsiteY1" fmla="*/ 0 h 1295400"/>
              <a:gd name="connsiteX2" fmla="*/ 1073150 w 1778000"/>
              <a:gd name="connsiteY2" fmla="*/ 169862 h 1295400"/>
              <a:gd name="connsiteX3" fmla="*/ 1778000 w 1778000"/>
              <a:gd name="connsiteY3" fmla="*/ 1295400 h 1295400"/>
              <a:gd name="connsiteX4" fmla="*/ 0 w 1778000"/>
              <a:gd name="connsiteY4" fmla="*/ 1295400 h 1295400"/>
              <a:gd name="connsiteX0" fmla="*/ 0 w 1778000"/>
              <a:gd name="connsiteY0" fmla="*/ 1133475 h 1133475"/>
              <a:gd name="connsiteX1" fmla="*/ 779463 w 1778000"/>
              <a:gd name="connsiteY1" fmla="*/ 0 h 1133475"/>
              <a:gd name="connsiteX2" fmla="*/ 1073150 w 1778000"/>
              <a:gd name="connsiteY2" fmla="*/ 7937 h 1133475"/>
              <a:gd name="connsiteX3" fmla="*/ 1778000 w 1778000"/>
              <a:gd name="connsiteY3" fmla="*/ 1133475 h 1133475"/>
              <a:gd name="connsiteX4" fmla="*/ 0 w 1778000"/>
              <a:gd name="connsiteY4" fmla="*/ 1133475 h 1133475"/>
              <a:gd name="connsiteX0" fmla="*/ 0 w 1778000"/>
              <a:gd name="connsiteY0" fmla="*/ 1133475 h 1133475"/>
              <a:gd name="connsiteX1" fmla="*/ 803276 w 1778000"/>
              <a:gd name="connsiteY1" fmla="*/ 0 h 1133475"/>
              <a:gd name="connsiteX2" fmla="*/ 1073150 w 1778000"/>
              <a:gd name="connsiteY2" fmla="*/ 7937 h 1133475"/>
              <a:gd name="connsiteX3" fmla="*/ 1778000 w 1778000"/>
              <a:gd name="connsiteY3" fmla="*/ 1133475 h 1133475"/>
              <a:gd name="connsiteX4" fmla="*/ 0 w 1778000"/>
              <a:gd name="connsiteY4" fmla="*/ 1133475 h 1133475"/>
              <a:gd name="connsiteX0" fmla="*/ 0 w 1885950"/>
              <a:gd name="connsiteY0" fmla="*/ 1133475 h 1323975"/>
              <a:gd name="connsiteX1" fmla="*/ 803276 w 1885950"/>
              <a:gd name="connsiteY1" fmla="*/ 0 h 1323975"/>
              <a:gd name="connsiteX2" fmla="*/ 1073150 w 1885950"/>
              <a:gd name="connsiteY2" fmla="*/ 7937 h 1323975"/>
              <a:gd name="connsiteX3" fmla="*/ 1885950 w 1885950"/>
              <a:gd name="connsiteY3" fmla="*/ 1323975 h 1323975"/>
              <a:gd name="connsiteX4" fmla="*/ 0 w 1885950"/>
              <a:gd name="connsiteY4" fmla="*/ 1133475 h 1323975"/>
              <a:gd name="connsiteX0" fmla="*/ 0 w 2044700"/>
              <a:gd name="connsiteY0" fmla="*/ 1336675 h 1336675"/>
              <a:gd name="connsiteX1" fmla="*/ 962026 w 2044700"/>
              <a:gd name="connsiteY1" fmla="*/ 0 h 1336675"/>
              <a:gd name="connsiteX2" fmla="*/ 1231900 w 2044700"/>
              <a:gd name="connsiteY2" fmla="*/ 7937 h 1336675"/>
              <a:gd name="connsiteX3" fmla="*/ 2044700 w 2044700"/>
              <a:gd name="connsiteY3" fmla="*/ 1323975 h 1336675"/>
              <a:gd name="connsiteX4" fmla="*/ 0 w 2044700"/>
              <a:gd name="connsiteY4" fmla="*/ 1336675 h 1336675"/>
              <a:gd name="connsiteX0" fmla="*/ 0 w 2038350"/>
              <a:gd name="connsiteY0" fmla="*/ 1317625 h 1323975"/>
              <a:gd name="connsiteX1" fmla="*/ 955676 w 2038350"/>
              <a:gd name="connsiteY1" fmla="*/ 0 h 1323975"/>
              <a:gd name="connsiteX2" fmla="*/ 1225550 w 2038350"/>
              <a:gd name="connsiteY2" fmla="*/ 7937 h 1323975"/>
              <a:gd name="connsiteX3" fmla="*/ 2038350 w 2038350"/>
              <a:gd name="connsiteY3" fmla="*/ 1323975 h 1323975"/>
              <a:gd name="connsiteX4" fmla="*/ 0 w 2038350"/>
              <a:gd name="connsiteY4" fmla="*/ 1317625 h 1323975"/>
              <a:gd name="connsiteX0" fmla="*/ 0 w 2047875"/>
              <a:gd name="connsiteY0" fmla="*/ 1331913 h 1331913"/>
              <a:gd name="connsiteX1" fmla="*/ 965201 w 2047875"/>
              <a:gd name="connsiteY1" fmla="*/ 0 h 1331913"/>
              <a:gd name="connsiteX2" fmla="*/ 1235075 w 2047875"/>
              <a:gd name="connsiteY2" fmla="*/ 7937 h 1331913"/>
              <a:gd name="connsiteX3" fmla="*/ 2047875 w 2047875"/>
              <a:gd name="connsiteY3" fmla="*/ 1323975 h 1331913"/>
              <a:gd name="connsiteX4" fmla="*/ 0 w 2047875"/>
              <a:gd name="connsiteY4" fmla="*/ 1331913 h 1331913"/>
              <a:gd name="connsiteX0" fmla="*/ 0 w 2057400"/>
              <a:gd name="connsiteY0" fmla="*/ 1331913 h 1335882"/>
              <a:gd name="connsiteX1" fmla="*/ 965201 w 2057400"/>
              <a:gd name="connsiteY1" fmla="*/ 0 h 1335882"/>
              <a:gd name="connsiteX2" fmla="*/ 1235075 w 2057400"/>
              <a:gd name="connsiteY2" fmla="*/ 7937 h 1335882"/>
              <a:gd name="connsiteX3" fmla="*/ 2057400 w 2057400"/>
              <a:gd name="connsiteY3" fmla="*/ 1335882 h 1335882"/>
              <a:gd name="connsiteX4" fmla="*/ 0 w 2057400"/>
              <a:gd name="connsiteY4" fmla="*/ 1331913 h 1335882"/>
              <a:gd name="connsiteX0" fmla="*/ 0 w 2057400"/>
              <a:gd name="connsiteY0" fmla="*/ 1331913 h 1331913"/>
              <a:gd name="connsiteX1" fmla="*/ 965201 w 2057400"/>
              <a:gd name="connsiteY1" fmla="*/ 0 h 1331913"/>
              <a:gd name="connsiteX2" fmla="*/ 1235075 w 2057400"/>
              <a:gd name="connsiteY2" fmla="*/ 7937 h 1331913"/>
              <a:gd name="connsiteX3" fmla="*/ 2057400 w 2057400"/>
              <a:gd name="connsiteY3" fmla="*/ 1328738 h 1331913"/>
              <a:gd name="connsiteX4" fmla="*/ 0 w 2057400"/>
              <a:gd name="connsiteY4" fmla="*/ 1331913 h 1331913"/>
              <a:gd name="connsiteX0" fmla="*/ 0 w 2057400"/>
              <a:gd name="connsiteY0" fmla="*/ 1331913 h 1333501"/>
              <a:gd name="connsiteX1" fmla="*/ 965201 w 2057400"/>
              <a:gd name="connsiteY1" fmla="*/ 0 h 1333501"/>
              <a:gd name="connsiteX2" fmla="*/ 1235075 w 2057400"/>
              <a:gd name="connsiteY2" fmla="*/ 7937 h 1333501"/>
              <a:gd name="connsiteX3" fmla="*/ 2057400 w 2057400"/>
              <a:gd name="connsiteY3" fmla="*/ 1333501 h 1333501"/>
              <a:gd name="connsiteX4" fmla="*/ 0 w 2057400"/>
              <a:gd name="connsiteY4" fmla="*/ 1331913 h 1333501"/>
              <a:gd name="connsiteX0" fmla="*/ 0 w 2054225"/>
              <a:gd name="connsiteY0" fmla="*/ 1331913 h 1331913"/>
              <a:gd name="connsiteX1" fmla="*/ 965201 w 2054225"/>
              <a:gd name="connsiteY1" fmla="*/ 0 h 1331913"/>
              <a:gd name="connsiteX2" fmla="*/ 1235075 w 2054225"/>
              <a:gd name="connsiteY2" fmla="*/ 7937 h 1331913"/>
              <a:gd name="connsiteX3" fmla="*/ 2054225 w 2054225"/>
              <a:gd name="connsiteY3" fmla="*/ 1323976 h 1331913"/>
              <a:gd name="connsiteX4" fmla="*/ 0 w 2054225"/>
              <a:gd name="connsiteY4" fmla="*/ 1331913 h 1331913"/>
              <a:gd name="connsiteX0" fmla="*/ 0 w 2060575"/>
              <a:gd name="connsiteY0" fmla="*/ 1331913 h 1331913"/>
              <a:gd name="connsiteX1" fmla="*/ 965201 w 2060575"/>
              <a:gd name="connsiteY1" fmla="*/ 0 h 1331913"/>
              <a:gd name="connsiteX2" fmla="*/ 1235075 w 2060575"/>
              <a:gd name="connsiteY2" fmla="*/ 7937 h 1331913"/>
              <a:gd name="connsiteX3" fmla="*/ 2060575 w 2060575"/>
              <a:gd name="connsiteY3" fmla="*/ 1330326 h 1331913"/>
              <a:gd name="connsiteX4" fmla="*/ 0 w 2060575"/>
              <a:gd name="connsiteY4" fmla="*/ 1331913 h 1331913"/>
              <a:gd name="connsiteX0" fmla="*/ 0 w 2060575"/>
              <a:gd name="connsiteY0" fmla="*/ 1328738 h 1330326"/>
              <a:gd name="connsiteX1" fmla="*/ 965201 w 2060575"/>
              <a:gd name="connsiteY1" fmla="*/ 0 h 1330326"/>
              <a:gd name="connsiteX2" fmla="*/ 1235075 w 2060575"/>
              <a:gd name="connsiteY2" fmla="*/ 7937 h 1330326"/>
              <a:gd name="connsiteX3" fmla="*/ 2060575 w 2060575"/>
              <a:gd name="connsiteY3" fmla="*/ 1330326 h 1330326"/>
              <a:gd name="connsiteX4" fmla="*/ 0 w 2060575"/>
              <a:gd name="connsiteY4" fmla="*/ 1328738 h 1330326"/>
              <a:gd name="connsiteX0" fmla="*/ 0 w 2066925"/>
              <a:gd name="connsiteY0" fmla="*/ 1331913 h 1331913"/>
              <a:gd name="connsiteX1" fmla="*/ 971551 w 2066925"/>
              <a:gd name="connsiteY1" fmla="*/ 0 h 1331913"/>
              <a:gd name="connsiteX2" fmla="*/ 1241425 w 2066925"/>
              <a:gd name="connsiteY2" fmla="*/ 7937 h 1331913"/>
              <a:gd name="connsiteX3" fmla="*/ 2066925 w 2066925"/>
              <a:gd name="connsiteY3" fmla="*/ 1330326 h 1331913"/>
              <a:gd name="connsiteX4" fmla="*/ 0 w 2066925"/>
              <a:gd name="connsiteY4" fmla="*/ 1331913 h 1331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6925" h="1331913">
                <a:moveTo>
                  <a:pt x="0" y="1331913"/>
                </a:moveTo>
                <a:lnTo>
                  <a:pt x="971551" y="0"/>
                </a:lnTo>
                <a:lnTo>
                  <a:pt x="1241425" y="7937"/>
                </a:lnTo>
                <a:lnTo>
                  <a:pt x="2066925" y="1330326"/>
                </a:lnTo>
                <a:lnTo>
                  <a:pt x="0" y="1331913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TextBox 136"/>
          <p:cNvSpPr txBox="1"/>
          <p:nvPr/>
        </p:nvSpPr>
        <p:spPr>
          <a:xfrm>
            <a:off x="4787900" y="20161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5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7616825" y="316865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759575" y="54832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7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72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3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3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3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3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3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8307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xit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2" presetClass="exit" presetSubtype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xit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1" grpId="1" animBg="1"/>
      <p:bldP spid="131" grpId="0" animBg="1"/>
      <p:bldP spid="131" grpId="1" animBg="1"/>
      <p:bldP spid="134" grpId="0" animBg="1"/>
      <p:bldP spid="134" grpId="1" animBg="1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1467</TotalTime>
  <Words>15</Words>
  <Application>Microsoft Office PowerPoint</Application>
  <PresentationFormat>Экран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Техническая</vt:lpstr>
      <vt:lpstr>Фильтры и отстойники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процессы на промыслах</dc:title>
  <dc:creator>Сергей</dc:creator>
  <cp:lastModifiedBy>Sergey</cp:lastModifiedBy>
  <cp:revision>94</cp:revision>
  <dcterms:created xsi:type="dcterms:W3CDTF">2011-05-13T15:27:13Z</dcterms:created>
  <dcterms:modified xsi:type="dcterms:W3CDTF">2012-03-04T10:10:30Z</dcterms:modified>
</cp:coreProperties>
</file>