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804"/>
    <a:srgbClr val="483E04"/>
    <a:srgbClr val="2C3303"/>
    <a:srgbClr val="8B8207"/>
    <a:srgbClr val="7E9208"/>
    <a:srgbClr val="464804"/>
    <a:srgbClr val="8B7807"/>
    <a:srgbClr val="5F5205"/>
    <a:srgbClr val="836417"/>
    <a:srgbClr val="755A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507" autoAdjust="0"/>
  </p:normalViewPr>
  <p:slideViewPr>
    <p:cSldViewPr snapToGrid="0">
      <p:cViewPr>
        <p:scale>
          <a:sx n="75" d="100"/>
          <a:sy n="75" d="100"/>
        </p:scale>
        <p:origin x="-1062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5CF841-0E81-428F-85A4-94CC05FEE456}" type="doc">
      <dgm:prSet loTypeId="urn:microsoft.com/office/officeart/2008/layout/BendingPictureCaption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2CCF58-7CDA-4E94-8486-E8ACB09006FB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44500"/>
                <a:satMod val="160000"/>
              </a:schemeClr>
            </a:gs>
            <a:gs pos="51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63500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sz="2400" dirty="0" smtClean="0">
              <a:solidFill>
                <a:schemeClr val="bg1"/>
              </a:solidFill>
            </a:rPr>
            <a:t>Схема сбора и подготовки нефти на промысле</a:t>
          </a:r>
          <a:endParaRPr lang="ru-RU" sz="2400" dirty="0">
            <a:solidFill>
              <a:schemeClr val="bg1"/>
            </a:solidFill>
          </a:endParaRPr>
        </a:p>
      </dgm:t>
    </dgm:pt>
    <dgm:pt modelId="{D01CF7DA-19D1-430C-86A4-60617E86734C}" type="parTrans" cxnId="{3C1DAA74-8089-452A-92BC-C0259E8C3BCE}">
      <dgm:prSet/>
      <dgm:spPr/>
      <dgm:t>
        <a:bodyPr/>
        <a:lstStyle/>
        <a:p>
          <a:endParaRPr lang="ru-RU"/>
        </a:p>
      </dgm:t>
    </dgm:pt>
    <dgm:pt modelId="{E846BB5C-CB96-4BB7-8A89-8FD93E8F0513}" type="sibTrans" cxnId="{3C1DAA74-8089-452A-92BC-C0259E8C3BCE}">
      <dgm:prSet/>
      <dgm:spPr/>
      <dgm:t>
        <a:bodyPr/>
        <a:lstStyle/>
        <a:p>
          <a:endParaRPr lang="ru-RU"/>
        </a:p>
      </dgm:t>
    </dgm:pt>
    <dgm:pt modelId="{48727527-BA91-43D5-9126-0A4D59F9DE24}" type="pres">
      <dgm:prSet presAssocID="{965CF841-0E81-428F-85A4-94CC05FEE456}" presName="diagram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FD5929DD-64CD-4552-9F03-7EBE6FAD384E}" type="pres">
      <dgm:prSet presAssocID="{232CCF58-7CDA-4E94-8486-E8ACB09006FB}" presName="composite" presStyleCnt="0"/>
      <dgm:spPr/>
    </dgm:pt>
    <dgm:pt modelId="{C17CD557-310C-4A76-82F8-877AC521E7A3}" type="pres">
      <dgm:prSet presAssocID="{232CCF58-7CDA-4E94-8486-E8ACB09006FB}" presName="Image" presStyleLbl="bgShp" presStyleIdx="0" presStyleCnt="1" custScaleX="138840" custScaleY="113435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88900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49DC9FB8-05BC-40BD-8663-FF9B7CFB1330}" type="pres">
      <dgm:prSet presAssocID="{232CCF58-7CDA-4E94-8486-E8ACB09006FB}" presName="Parent" presStyleLbl="node0" presStyleIdx="0" presStyleCnt="1" custScaleX="74658" custScaleY="54506" custLinFactNeighborX="-66745" custLinFactNeighborY="14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8EEBA0-5127-4C8D-BBEF-D4D0CBD8E750}" type="presOf" srcId="{965CF841-0E81-428F-85A4-94CC05FEE456}" destId="{48727527-BA91-43D5-9126-0A4D59F9DE24}" srcOrd="0" destOrd="0" presId="urn:microsoft.com/office/officeart/2008/layout/BendingPictureCaption"/>
    <dgm:cxn modelId="{3C1DAA74-8089-452A-92BC-C0259E8C3BCE}" srcId="{965CF841-0E81-428F-85A4-94CC05FEE456}" destId="{232CCF58-7CDA-4E94-8486-E8ACB09006FB}" srcOrd="0" destOrd="0" parTransId="{D01CF7DA-19D1-430C-86A4-60617E86734C}" sibTransId="{E846BB5C-CB96-4BB7-8A89-8FD93E8F0513}"/>
    <dgm:cxn modelId="{806E653A-410E-4D4B-B540-EEF037733050}" type="presOf" srcId="{232CCF58-7CDA-4E94-8486-E8ACB09006FB}" destId="{49DC9FB8-05BC-40BD-8663-FF9B7CFB1330}" srcOrd="0" destOrd="0" presId="urn:microsoft.com/office/officeart/2008/layout/BendingPictureCaption"/>
    <dgm:cxn modelId="{DB0B9B1A-7C24-4AC7-8013-5C95E1959C2A}" type="presParOf" srcId="{48727527-BA91-43D5-9126-0A4D59F9DE24}" destId="{FD5929DD-64CD-4552-9F03-7EBE6FAD384E}" srcOrd="0" destOrd="0" presId="urn:microsoft.com/office/officeart/2008/layout/BendingPictureCaption"/>
    <dgm:cxn modelId="{71B4B874-F869-4566-8193-C9DA1482BF4A}" type="presParOf" srcId="{FD5929DD-64CD-4552-9F03-7EBE6FAD384E}" destId="{C17CD557-310C-4A76-82F8-877AC521E7A3}" srcOrd="0" destOrd="0" presId="urn:microsoft.com/office/officeart/2008/layout/BendingPictureCaption"/>
    <dgm:cxn modelId="{2A963810-8499-4088-AFBB-D01B65747925}" type="presParOf" srcId="{FD5929DD-64CD-4552-9F03-7EBE6FAD384E}" destId="{49DC9FB8-05BC-40BD-8663-FF9B7CFB1330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CD557-310C-4A76-82F8-877AC521E7A3}">
      <dsp:nvSpPr>
        <dsp:cNvPr id="0" name=""/>
        <dsp:cNvSpPr/>
      </dsp:nvSpPr>
      <dsp:spPr>
        <a:xfrm>
          <a:off x="1993" y="13427"/>
          <a:ext cx="8780988" cy="5301736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88900">
          <a:solidFill>
            <a:schemeClr val="accent1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DC9FB8-05BC-40BD-8663-FF9B7CFB1330}">
      <dsp:nvSpPr>
        <dsp:cNvPr id="0" name=""/>
        <dsp:cNvSpPr/>
      </dsp:nvSpPr>
      <dsp:spPr>
        <a:xfrm>
          <a:off x="0" y="4614730"/>
          <a:ext cx="4068762" cy="713861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44500"/>
                <a:satMod val="160000"/>
              </a:schemeClr>
            </a:gs>
            <a:gs pos="51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635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ru-RU" sz="2400" kern="1200" dirty="0" smtClean="0">
              <a:solidFill>
                <a:schemeClr val="bg1"/>
              </a:solidFill>
            </a:rPr>
            <a:t>Схема сбора и подготовки нефти на промысле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0" y="4614730"/>
        <a:ext cx="4068762" cy="713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D690B-90FE-4063-8B54-3869220660F9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C8DC1-6D13-40D7-894C-2AD425EEFF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9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Схема техпроцесса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C8DC1-6D13-40D7-894C-2AD425EEFF2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303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100" dirty="0" smtClean="0"/>
              <a:t>Общие сведения</a:t>
            </a:r>
            <a:endParaRPr lang="ru-RU" sz="41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202420651"/>
              </p:ext>
            </p:extLst>
          </p:nvPr>
        </p:nvGraphicFramePr>
        <p:xfrm>
          <a:off x="179512" y="1340768"/>
          <a:ext cx="878497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1194123" y="3316486"/>
            <a:ext cx="432048" cy="0"/>
          </a:xfrm>
          <a:prstGeom prst="line">
            <a:avLst/>
          </a:prstGeom>
          <a:ln w="101600">
            <a:solidFill>
              <a:srgbClr val="483E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971600" y="2204864"/>
            <a:ext cx="445046" cy="648072"/>
          </a:xfrm>
          <a:prstGeom prst="straightConnector1">
            <a:avLst/>
          </a:prstGeom>
          <a:ln w="38100">
            <a:solidFill>
              <a:srgbClr val="57411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55576" y="2132856"/>
            <a:ext cx="0" cy="720080"/>
          </a:xfrm>
          <a:prstGeom prst="straightConnector1">
            <a:avLst/>
          </a:prstGeom>
          <a:ln w="38100">
            <a:solidFill>
              <a:srgbClr val="57411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23528" y="2132856"/>
            <a:ext cx="144016" cy="720080"/>
          </a:xfrm>
          <a:prstGeom prst="straightConnector1">
            <a:avLst/>
          </a:prstGeom>
          <a:ln w="38100">
            <a:solidFill>
              <a:srgbClr val="57411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323528" y="3717032"/>
            <a:ext cx="144016" cy="504056"/>
          </a:xfrm>
          <a:prstGeom prst="straightConnector1">
            <a:avLst/>
          </a:prstGeom>
          <a:ln w="38100">
            <a:solidFill>
              <a:srgbClr val="57411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755576" y="3717032"/>
            <a:ext cx="0" cy="504056"/>
          </a:xfrm>
          <a:prstGeom prst="straightConnector1">
            <a:avLst/>
          </a:prstGeom>
          <a:ln w="38100">
            <a:solidFill>
              <a:srgbClr val="57411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 flipV="1">
            <a:off x="1115616" y="3717032"/>
            <a:ext cx="301030" cy="504056"/>
          </a:xfrm>
          <a:prstGeom prst="straightConnector1">
            <a:avLst/>
          </a:prstGeom>
          <a:ln w="38100">
            <a:solidFill>
              <a:srgbClr val="57411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57188" y="2996952"/>
            <a:ext cx="843434" cy="64807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626171" y="2996952"/>
            <a:ext cx="850329" cy="64807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964180" y="2132856"/>
            <a:ext cx="830580" cy="656064"/>
          </a:xfrm>
          <a:prstGeom prst="rect">
            <a:avLst/>
          </a:prstGeom>
          <a:noFill/>
          <a:ln w="3810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611880" y="3284220"/>
            <a:ext cx="1348740" cy="93686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878580" y="4617720"/>
            <a:ext cx="838200" cy="63246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501640" y="3497580"/>
            <a:ext cx="746760" cy="548640"/>
          </a:xfrm>
          <a:prstGeom prst="rect">
            <a:avLst/>
          </a:prstGeom>
          <a:noFill/>
          <a:ln w="38100">
            <a:solidFill>
              <a:srgbClr val="8B78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835140" y="3322320"/>
            <a:ext cx="1226820" cy="76962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5501640" y="3352800"/>
            <a:ext cx="746760" cy="137160"/>
          </a:xfrm>
          <a:prstGeom prst="triangle">
            <a:avLst/>
          </a:prstGeom>
          <a:noFill/>
          <a:ln w="38100">
            <a:solidFill>
              <a:srgbClr val="8B78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2481903" y="3446026"/>
            <a:ext cx="1137597" cy="0"/>
          </a:xfrm>
          <a:prstGeom prst="line">
            <a:avLst/>
          </a:prstGeom>
          <a:ln w="101600">
            <a:solidFill>
              <a:srgbClr val="5F52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958403" y="3720346"/>
            <a:ext cx="527997" cy="0"/>
          </a:xfrm>
          <a:prstGeom prst="line">
            <a:avLst/>
          </a:prstGeom>
          <a:ln w="101600">
            <a:solidFill>
              <a:srgbClr val="8B82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246183" y="3712726"/>
            <a:ext cx="573717" cy="0"/>
          </a:xfrm>
          <a:prstGeom prst="line">
            <a:avLst/>
          </a:prstGeom>
          <a:ln w="101600">
            <a:solidFill>
              <a:srgbClr val="8B82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4298478" y="2946400"/>
            <a:ext cx="0" cy="330200"/>
          </a:xfrm>
          <a:prstGeom prst="line">
            <a:avLst/>
          </a:prstGeom>
          <a:ln w="101600">
            <a:solidFill>
              <a:schemeClr val="tx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762250" y="2996446"/>
            <a:ext cx="1581150" cy="0"/>
          </a:xfrm>
          <a:prstGeom prst="line">
            <a:avLst/>
          </a:prstGeom>
          <a:ln w="101600">
            <a:solidFill>
              <a:schemeClr val="tx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2812578" y="2619375"/>
            <a:ext cx="0" cy="409575"/>
          </a:xfrm>
          <a:prstGeom prst="line">
            <a:avLst/>
          </a:prstGeom>
          <a:ln w="101600">
            <a:solidFill>
              <a:schemeClr val="tx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276475" y="2663071"/>
            <a:ext cx="581025" cy="0"/>
          </a:xfrm>
          <a:prstGeom prst="line">
            <a:avLst/>
          </a:prstGeom>
          <a:ln w="101600">
            <a:solidFill>
              <a:schemeClr val="tx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2288703" y="2486025"/>
            <a:ext cx="0" cy="504826"/>
          </a:xfrm>
          <a:prstGeom prst="line">
            <a:avLst/>
          </a:prstGeom>
          <a:ln w="101600">
            <a:solidFill>
              <a:schemeClr val="tx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238375" y="2482096"/>
            <a:ext cx="704850" cy="0"/>
          </a:xfrm>
          <a:prstGeom prst="line">
            <a:avLst/>
          </a:prstGeom>
          <a:ln w="101600">
            <a:solidFill>
              <a:schemeClr val="tx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4308003" y="4229100"/>
            <a:ext cx="0" cy="390526"/>
          </a:xfrm>
          <a:prstGeom prst="line">
            <a:avLst/>
          </a:prstGeom>
          <a:ln w="1016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V="1">
            <a:off x="3609975" y="1809750"/>
            <a:ext cx="0" cy="333375"/>
          </a:xfrm>
          <a:prstGeom prst="straightConnector1">
            <a:avLst/>
          </a:prstGeom>
          <a:ln w="88900"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V="1">
            <a:off x="3162300" y="1800225"/>
            <a:ext cx="0" cy="333375"/>
          </a:xfrm>
          <a:prstGeom prst="straightConnector1">
            <a:avLst/>
          </a:prstGeom>
          <a:ln w="88900">
            <a:solidFill>
              <a:schemeClr val="tx1">
                <a:lumMod val="7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790700" y="3648075"/>
            <a:ext cx="0" cy="476250"/>
          </a:xfrm>
          <a:prstGeom prst="straightConnector1">
            <a:avLst/>
          </a:prstGeom>
          <a:ln w="889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2095500" y="3657600"/>
            <a:ext cx="0" cy="476250"/>
          </a:xfrm>
          <a:prstGeom prst="straightConnector1">
            <a:avLst/>
          </a:prstGeom>
          <a:ln w="889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4286250" y="5267325"/>
            <a:ext cx="0" cy="409575"/>
          </a:xfrm>
          <a:prstGeom prst="straightConnector1">
            <a:avLst/>
          </a:prstGeom>
          <a:ln w="889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36220" y="4815840"/>
            <a:ext cx="2118360" cy="108966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5440680" y="4572000"/>
            <a:ext cx="2971800" cy="1463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93520" y="4274820"/>
            <a:ext cx="261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Вода и механические примеси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3809048" y="2479359"/>
            <a:ext cx="427675" cy="0"/>
          </a:xfrm>
          <a:prstGeom prst="straightConnector1">
            <a:avLst/>
          </a:prstGeom>
          <a:ln w="889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118360" y="1417320"/>
            <a:ext cx="2613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Сухой и сжижений газ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42460" y="2217420"/>
            <a:ext cx="2613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Газовый бензин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1460" y="1424940"/>
            <a:ext cx="1287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Сырая нефть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18660" y="5585460"/>
            <a:ext cx="2613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Очищенная вода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373880" y="2872740"/>
            <a:ext cx="2613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Очищенная нефть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84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7" presetClass="emph" presetSubtype="0" repeatCount="2000" fill="remove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2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3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7" presetClass="emph" presetSubtype="0" repeatCount="2000" fill="remove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animClr clrSpc="rgb" dir="cw">
                                      <p:cBhvr>
                                        <p:cTn id="44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45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7" presetClass="emph" presetSubtype="0" repeatCount="2000" fill="remove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1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2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73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6" presetClass="entr" presetSubtype="3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7" presetClass="emph" presetSubtype="0" repeatCount="2000" fill="remove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00" dur="50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6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9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7" presetClass="emph" presetSubtype="0" repeatCount="2000" fill="remove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B7B8A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B7B8A"/>
                                      </p:to>
                                    </p:animClr>
                                    <p:set>
                                      <p:cBhvr>
                                        <p:cTn id="113" dur="50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2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2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2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3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6" presetClass="entr" presetSubtype="3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5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6" presetClass="entr" presetSubtype="3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8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7" presetClass="emph" presetSubtype="0" repeatCount="2000" fill="remove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8307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8307"/>
                                      </p:to>
                                    </p:animClr>
                                    <p:set>
                                      <p:cBhvr>
                                        <p:cTn id="152" dur="50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7" presetClass="emph" presetSubtype="0" repeatCount="2000" fill="remove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8307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8307"/>
                                      </p:to>
                                    </p:animClr>
                                    <p:set>
                                      <p:cBhvr>
                                        <p:cTn id="157" dur="50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6" presetClass="entr" presetSubtype="32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4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7" presetClass="emph" presetSubtype="0" repeatCount="2000" fill="remove" grpId="1" nodeType="withEffect">
                                  <p:stCondLst>
                                    <p:cond delay="6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8" dur="50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5" grpId="0"/>
      <p:bldP spid="40" grpId="0"/>
      <p:bldP spid="41" grpId="0"/>
      <p:bldP spid="42" grpId="0"/>
      <p:bldP spid="43" grpId="0"/>
      <p:bldP spid="45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1466</TotalTime>
  <Words>28</Words>
  <Application>Microsoft Office PowerPoint</Application>
  <PresentationFormat>Экран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Техническая</vt:lpstr>
      <vt:lpstr>Общие сведения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процессы на промыслах</dc:title>
  <dc:creator>Сергей</dc:creator>
  <cp:lastModifiedBy>Sergey</cp:lastModifiedBy>
  <cp:revision>94</cp:revision>
  <dcterms:created xsi:type="dcterms:W3CDTF">2011-05-13T15:27:13Z</dcterms:created>
  <dcterms:modified xsi:type="dcterms:W3CDTF">2012-03-04T10:10:51Z</dcterms:modified>
</cp:coreProperties>
</file>