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E4804"/>
    <a:srgbClr val="483E04"/>
    <a:srgbClr val="2C3303"/>
    <a:srgbClr val="8B8207"/>
    <a:srgbClr val="7E9208"/>
    <a:srgbClr val="464804"/>
    <a:srgbClr val="8B7807"/>
    <a:srgbClr val="5F5205"/>
    <a:srgbClr val="836417"/>
    <a:srgbClr val="755A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5507" autoAdjust="0"/>
  </p:normalViewPr>
  <p:slideViewPr>
    <p:cSldViewPr snapToGrid="0">
      <p:cViewPr>
        <p:scale>
          <a:sx n="75" d="100"/>
          <a:sy n="75" d="100"/>
        </p:scale>
        <p:origin x="-1062" y="-7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AD690B-90FE-4063-8B54-3869220660F9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1C8DC1-6D13-40D7-894C-2AD425EEFF29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297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Важные</a:t>
            </a:r>
            <a:r>
              <a:rPr lang="ru-RU" baseline="0" dirty="0" smtClean="0"/>
              <a:t> элементы – отстойник и </a:t>
            </a:r>
            <a:r>
              <a:rPr lang="ru-RU" baseline="0" dirty="0" err="1" smtClean="0"/>
              <a:t>деэмульсия</a:t>
            </a:r>
            <a:r>
              <a:rPr lang="ru-RU" baseline="0" dirty="0" smtClean="0"/>
              <a:t>. Схема пригодится в следующем слайде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1C8DC1-6D13-40D7-894C-2AD425EEFF29}" type="slidenum">
              <a:rPr lang="ru-RU" smtClean="0"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6015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4AB8F27-9C7A-467D-B9C2-9276816A80F2}" type="datetimeFigureOut">
              <a:rPr lang="ru-RU" smtClean="0"/>
              <a:t>04.03.2012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E54D4691-57B6-4AC1-A940-865624F5C745}" type="slidenum">
              <a:rPr lang="ru-RU" smtClean="0"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4100" dirty="0" smtClean="0"/>
              <a:t>Схема термохимической обработки</a:t>
            </a:r>
            <a:endParaRPr lang="ru-RU" sz="4100" dirty="0"/>
          </a:p>
        </p:txBody>
      </p:sp>
      <p:pic>
        <p:nvPicPr>
          <p:cNvPr id="3" name="Рисунок 2" descr="Автоматически созданный замещающий текст: Сырая&#10;нефпњ&#10;Нефпь ііосле&#10;де).пЈьс’іціІіі&#10;Рис. 8.2. Схема термохимического обезвожпваіпія и обессо’пшашія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920"/>
          <a:stretch/>
        </p:blipFill>
        <p:spPr bwMode="auto">
          <a:xfrm>
            <a:off x="288789" y="1808524"/>
            <a:ext cx="8575181" cy="3704001"/>
          </a:xfrm>
          <a:prstGeom prst="rect">
            <a:avLst/>
          </a:prstGeom>
          <a:noFill/>
          <a:ln w="88900">
            <a:solidFill>
              <a:schemeClr val="accent1">
                <a:lumMod val="50000"/>
              </a:schemeClr>
            </a:solidFill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cxnSp>
        <p:nvCxnSpPr>
          <p:cNvPr id="5" name="Прямая со стрелкой 4"/>
          <p:cNvCxnSpPr/>
          <p:nvPr/>
        </p:nvCxnSpPr>
        <p:spPr>
          <a:xfrm>
            <a:off x="676275" y="2714625"/>
            <a:ext cx="895350" cy="0"/>
          </a:xfrm>
          <a:prstGeom prst="straightConnector1">
            <a:avLst/>
          </a:prstGeom>
          <a:ln w="53975">
            <a:solidFill>
              <a:srgbClr val="483E04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2390775" y="3067050"/>
            <a:ext cx="790575" cy="0"/>
          </a:xfrm>
          <a:prstGeom prst="straightConnector1">
            <a:avLst/>
          </a:prstGeom>
          <a:ln w="53975">
            <a:solidFill>
              <a:srgbClr val="483E04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581400" y="3067050"/>
            <a:ext cx="504825" cy="0"/>
          </a:xfrm>
          <a:prstGeom prst="straightConnector1">
            <a:avLst/>
          </a:prstGeom>
          <a:ln w="53975">
            <a:solidFill>
              <a:srgbClr val="7E9208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4495800" y="2581275"/>
            <a:ext cx="800100" cy="0"/>
          </a:xfrm>
          <a:prstGeom prst="straightConnector1">
            <a:avLst/>
          </a:prstGeom>
          <a:ln w="53975">
            <a:solidFill>
              <a:srgbClr val="7E9208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5286375" y="3028950"/>
            <a:ext cx="514350" cy="0"/>
          </a:xfrm>
          <a:prstGeom prst="straightConnector1">
            <a:avLst/>
          </a:prstGeom>
          <a:ln w="53975">
            <a:solidFill>
              <a:srgbClr val="7E9208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>
            <a:off x="6372225" y="3057525"/>
            <a:ext cx="514350" cy="0"/>
          </a:xfrm>
          <a:prstGeom prst="straightConnector1">
            <a:avLst/>
          </a:prstGeom>
          <a:ln w="53975">
            <a:solidFill>
              <a:srgbClr val="7E9208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>
            <a:off x="7299325" y="3070225"/>
            <a:ext cx="247650" cy="0"/>
          </a:xfrm>
          <a:prstGeom prst="straightConnector1">
            <a:avLst/>
          </a:prstGeom>
          <a:ln w="53975">
            <a:solidFill>
              <a:srgbClr val="7E9208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8048625" y="2800350"/>
            <a:ext cx="0" cy="762001"/>
          </a:xfrm>
          <a:prstGeom prst="straightConnector1">
            <a:avLst/>
          </a:prstGeom>
          <a:ln w="53975">
            <a:solidFill>
              <a:srgbClr val="8B8207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V="1">
            <a:off x="3371850" y="3276601"/>
            <a:ext cx="0" cy="447674"/>
          </a:xfrm>
          <a:prstGeom prst="straightConnector1">
            <a:avLst/>
          </a:prstGeom>
          <a:ln w="53975">
            <a:solidFill>
              <a:srgbClr val="92D050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6076950" y="2143125"/>
            <a:ext cx="0" cy="600075"/>
          </a:xfrm>
          <a:prstGeom prst="straightConnector1">
            <a:avLst/>
          </a:prstGeom>
          <a:ln w="53975">
            <a:solidFill>
              <a:srgbClr val="8B8207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6076950" y="3337560"/>
            <a:ext cx="0" cy="653415"/>
          </a:xfrm>
          <a:prstGeom prst="straightConnector1">
            <a:avLst/>
          </a:prstGeom>
          <a:ln w="53975">
            <a:solidFill>
              <a:srgbClr val="8B8207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4914900" y="5248275"/>
            <a:ext cx="1171575" cy="0"/>
          </a:xfrm>
          <a:prstGeom prst="straightConnector1">
            <a:avLst/>
          </a:prstGeom>
          <a:ln w="53975">
            <a:solidFill>
              <a:srgbClr val="8B8207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 flipH="1">
            <a:off x="2628901" y="5267325"/>
            <a:ext cx="1447799" cy="0"/>
          </a:xfrm>
          <a:prstGeom prst="straightConnector1">
            <a:avLst/>
          </a:prstGeom>
          <a:ln w="53975">
            <a:solidFill>
              <a:srgbClr val="8B8207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505325" y="2557463"/>
            <a:ext cx="0" cy="447674"/>
          </a:xfrm>
          <a:prstGeom prst="line">
            <a:avLst/>
          </a:prstGeom>
          <a:ln w="53975">
            <a:solidFill>
              <a:srgbClr val="7E92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281612" y="2586038"/>
            <a:ext cx="0" cy="468312"/>
          </a:xfrm>
          <a:prstGeom prst="line">
            <a:avLst/>
          </a:prstGeom>
          <a:ln w="53975">
            <a:solidFill>
              <a:srgbClr val="7E92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8048625" y="2143125"/>
            <a:ext cx="0" cy="690562"/>
          </a:xfrm>
          <a:prstGeom prst="line">
            <a:avLst/>
          </a:prstGeom>
          <a:ln w="53975">
            <a:solidFill>
              <a:srgbClr val="8B82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3048000" y="3719513"/>
            <a:ext cx="0" cy="319087"/>
          </a:xfrm>
          <a:prstGeom prst="line">
            <a:avLst/>
          </a:prstGeom>
          <a:ln w="539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7543800" y="3052763"/>
            <a:ext cx="0" cy="490537"/>
          </a:xfrm>
          <a:prstGeom prst="line">
            <a:avLst/>
          </a:prstGeom>
          <a:ln w="53975">
            <a:solidFill>
              <a:srgbClr val="7E920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единительная линия 48"/>
          <p:cNvCxnSpPr/>
          <p:nvPr/>
        </p:nvCxnSpPr>
        <p:spPr>
          <a:xfrm>
            <a:off x="6086475" y="4567238"/>
            <a:ext cx="0" cy="700087"/>
          </a:xfrm>
          <a:prstGeom prst="line">
            <a:avLst/>
          </a:prstGeom>
          <a:ln w="53975">
            <a:solidFill>
              <a:srgbClr val="8B82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6048375" y="2155033"/>
            <a:ext cx="2026444" cy="0"/>
          </a:xfrm>
          <a:prstGeom prst="line">
            <a:avLst/>
          </a:prstGeom>
          <a:ln w="53975">
            <a:solidFill>
              <a:srgbClr val="8B820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3019426" y="3736183"/>
            <a:ext cx="380999" cy="0"/>
          </a:xfrm>
          <a:prstGeom prst="line">
            <a:avLst/>
          </a:prstGeom>
          <a:ln w="539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flipH="1">
            <a:off x="2314575" y="4079083"/>
            <a:ext cx="314325" cy="0"/>
          </a:xfrm>
          <a:prstGeom prst="line">
            <a:avLst/>
          </a:prstGeom>
          <a:ln w="53975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7096125" y="2352675"/>
            <a:ext cx="0" cy="495300"/>
          </a:xfrm>
          <a:prstGeom prst="straightConnector1">
            <a:avLst/>
          </a:prstGeom>
          <a:ln w="53975">
            <a:solidFill>
              <a:schemeClr val="tx1">
                <a:lumMod val="65000"/>
              </a:schemeClr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1571625" y="2332037"/>
            <a:ext cx="806116" cy="929323"/>
          </a:xfrm>
          <a:custGeom>
            <a:avLst/>
            <a:gdLst>
              <a:gd name="connsiteX0" fmla="*/ 0 w 806116"/>
              <a:gd name="connsiteY0" fmla="*/ 0 h 695325"/>
              <a:gd name="connsiteX1" fmla="*/ 806116 w 806116"/>
              <a:gd name="connsiteY1" fmla="*/ 0 h 695325"/>
              <a:gd name="connsiteX2" fmla="*/ 806116 w 806116"/>
              <a:gd name="connsiteY2" fmla="*/ 695325 h 695325"/>
              <a:gd name="connsiteX3" fmla="*/ 0 w 806116"/>
              <a:gd name="connsiteY3" fmla="*/ 695325 h 695325"/>
              <a:gd name="connsiteX4" fmla="*/ 0 w 806116"/>
              <a:gd name="connsiteY4" fmla="*/ 0 h 695325"/>
              <a:gd name="connsiteX0" fmla="*/ 0 w 806116"/>
              <a:gd name="connsiteY0" fmla="*/ 0 h 695325"/>
              <a:gd name="connsiteX1" fmla="*/ 395288 w 806116"/>
              <a:gd name="connsiteY1" fmla="*/ 0 h 695325"/>
              <a:gd name="connsiteX2" fmla="*/ 806116 w 806116"/>
              <a:gd name="connsiteY2" fmla="*/ 0 h 695325"/>
              <a:gd name="connsiteX3" fmla="*/ 806116 w 806116"/>
              <a:gd name="connsiteY3" fmla="*/ 695325 h 695325"/>
              <a:gd name="connsiteX4" fmla="*/ 0 w 806116"/>
              <a:gd name="connsiteY4" fmla="*/ 695325 h 695325"/>
              <a:gd name="connsiteX5" fmla="*/ 0 w 806116"/>
              <a:gd name="connsiteY5" fmla="*/ 0 h 695325"/>
              <a:gd name="connsiteX0" fmla="*/ 0 w 806116"/>
              <a:gd name="connsiteY0" fmla="*/ 204788 h 900113"/>
              <a:gd name="connsiteX1" fmla="*/ 390526 w 806116"/>
              <a:gd name="connsiteY1" fmla="*/ 0 h 900113"/>
              <a:gd name="connsiteX2" fmla="*/ 806116 w 806116"/>
              <a:gd name="connsiteY2" fmla="*/ 204788 h 900113"/>
              <a:gd name="connsiteX3" fmla="*/ 806116 w 806116"/>
              <a:gd name="connsiteY3" fmla="*/ 900113 h 900113"/>
              <a:gd name="connsiteX4" fmla="*/ 0 w 806116"/>
              <a:gd name="connsiteY4" fmla="*/ 900113 h 900113"/>
              <a:gd name="connsiteX5" fmla="*/ 0 w 806116"/>
              <a:gd name="connsiteY5" fmla="*/ 204788 h 90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6116" h="900113">
                <a:moveTo>
                  <a:pt x="0" y="204788"/>
                </a:moveTo>
                <a:lnTo>
                  <a:pt x="390526" y="0"/>
                </a:lnTo>
                <a:lnTo>
                  <a:pt x="806116" y="204788"/>
                </a:lnTo>
                <a:lnTo>
                  <a:pt x="806116" y="900113"/>
                </a:lnTo>
                <a:lnTo>
                  <a:pt x="0" y="900113"/>
                </a:lnTo>
                <a:lnTo>
                  <a:pt x="0" y="204788"/>
                </a:lnTo>
                <a:close/>
              </a:path>
            </a:pathLst>
          </a:custGeom>
          <a:noFill/>
          <a:ln w="53975">
            <a:solidFill>
              <a:srgbClr val="483E0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3" name="Прямоугольник 61"/>
          <p:cNvSpPr/>
          <p:nvPr/>
        </p:nvSpPr>
        <p:spPr>
          <a:xfrm>
            <a:off x="4100512" y="4529138"/>
            <a:ext cx="806116" cy="923925"/>
          </a:xfrm>
          <a:custGeom>
            <a:avLst/>
            <a:gdLst>
              <a:gd name="connsiteX0" fmla="*/ 0 w 806116"/>
              <a:gd name="connsiteY0" fmla="*/ 0 h 695325"/>
              <a:gd name="connsiteX1" fmla="*/ 806116 w 806116"/>
              <a:gd name="connsiteY1" fmla="*/ 0 h 695325"/>
              <a:gd name="connsiteX2" fmla="*/ 806116 w 806116"/>
              <a:gd name="connsiteY2" fmla="*/ 695325 h 695325"/>
              <a:gd name="connsiteX3" fmla="*/ 0 w 806116"/>
              <a:gd name="connsiteY3" fmla="*/ 695325 h 695325"/>
              <a:gd name="connsiteX4" fmla="*/ 0 w 806116"/>
              <a:gd name="connsiteY4" fmla="*/ 0 h 695325"/>
              <a:gd name="connsiteX0" fmla="*/ 0 w 806116"/>
              <a:gd name="connsiteY0" fmla="*/ 0 h 695325"/>
              <a:gd name="connsiteX1" fmla="*/ 395288 w 806116"/>
              <a:gd name="connsiteY1" fmla="*/ 0 h 695325"/>
              <a:gd name="connsiteX2" fmla="*/ 806116 w 806116"/>
              <a:gd name="connsiteY2" fmla="*/ 0 h 695325"/>
              <a:gd name="connsiteX3" fmla="*/ 806116 w 806116"/>
              <a:gd name="connsiteY3" fmla="*/ 695325 h 695325"/>
              <a:gd name="connsiteX4" fmla="*/ 0 w 806116"/>
              <a:gd name="connsiteY4" fmla="*/ 695325 h 695325"/>
              <a:gd name="connsiteX5" fmla="*/ 0 w 806116"/>
              <a:gd name="connsiteY5" fmla="*/ 0 h 695325"/>
              <a:gd name="connsiteX0" fmla="*/ 0 w 806116"/>
              <a:gd name="connsiteY0" fmla="*/ 204788 h 900113"/>
              <a:gd name="connsiteX1" fmla="*/ 390526 w 806116"/>
              <a:gd name="connsiteY1" fmla="*/ 0 h 900113"/>
              <a:gd name="connsiteX2" fmla="*/ 806116 w 806116"/>
              <a:gd name="connsiteY2" fmla="*/ 204788 h 900113"/>
              <a:gd name="connsiteX3" fmla="*/ 806116 w 806116"/>
              <a:gd name="connsiteY3" fmla="*/ 900113 h 900113"/>
              <a:gd name="connsiteX4" fmla="*/ 0 w 806116"/>
              <a:gd name="connsiteY4" fmla="*/ 900113 h 900113"/>
              <a:gd name="connsiteX5" fmla="*/ 0 w 806116"/>
              <a:gd name="connsiteY5" fmla="*/ 204788 h 9001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06116" h="900113">
                <a:moveTo>
                  <a:pt x="0" y="204788"/>
                </a:moveTo>
                <a:lnTo>
                  <a:pt x="390526" y="0"/>
                </a:lnTo>
                <a:lnTo>
                  <a:pt x="806116" y="204788"/>
                </a:lnTo>
                <a:lnTo>
                  <a:pt x="806116" y="900113"/>
                </a:lnTo>
                <a:lnTo>
                  <a:pt x="0" y="900113"/>
                </a:lnTo>
                <a:lnTo>
                  <a:pt x="0" y="204788"/>
                </a:lnTo>
                <a:close/>
              </a:path>
            </a:pathLst>
          </a:custGeom>
          <a:noFill/>
          <a:ln w="53975">
            <a:solidFill>
              <a:srgbClr val="8B820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Прямоугольник 63"/>
          <p:cNvSpPr/>
          <p:nvPr/>
        </p:nvSpPr>
        <p:spPr>
          <a:xfrm>
            <a:off x="1895474" y="3852864"/>
            <a:ext cx="423863" cy="442912"/>
          </a:xfrm>
          <a:prstGeom prst="rect">
            <a:avLst/>
          </a:prstGeom>
          <a:noFill/>
          <a:ln w="53975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64"/>
          <p:cNvSpPr/>
          <p:nvPr/>
        </p:nvSpPr>
        <p:spPr>
          <a:xfrm>
            <a:off x="3169445" y="2855118"/>
            <a:ext cx="402431" cy="402431"/>
          </a:xfrm>
          <a:prstGeom prst="ellipse">
            <a:avLst/>
          </a:prstGeom>
          <a:noFill/>
          <a:ln w="53975"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Овал 65"/>
          <p:cNvSpPr/>
          <p:nvPr/>
        </p:nvSpPr>
        <p:spPr>
          <a:xfrm>
            <a:off x="2645570" y="3864768"/>
            <a:ext cx="402431" cy="402431"/>
          </a:xfrm>
          <a:prstGeom prst="ellipse">
            <a:avLst/>
          </a:prstGeom>
          <a:noFill/>
          <a:ln w="539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Овал 66"/>
          <p:cNvSpPr/>
          <p:nvPr/>
        </p:nvSpPr>
        <p:spPr>
          <a:xfrm>
            <a:off x="4102895" y="2855118"/>
            <a:ext cx="402431" cy="402431"/>
          </a:xfrm>
          <a:prstGeom prst="ellipse">
            <a:avLst/>
          </a:prstGeom>
          <a:noFill/>
          <a:ln w="5397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8" name="Овал 67"/>
          <p:cNvSpPr/>
          <p:nvPr/>
        </p:nvSpPr>
        <p:spPr>
          <a:xfrm>
            <a:off x="6884195" y="2855118"/>
            <a:ext cx="402431" cy="402431"/>
          </a:xfrm>
          <a:prstGeom prst="ellipse">
            <a:avLst/>
          </a:prstGeom>
          <a:noFill/>
          <a:ln w="539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9" name="Овал 68"/>
          <p:cNvSpPr/>
          <p:nvPr/>
        </p:nvSpPr>
        <p:spPr>
          <a:xfrm>
            <a:off x="5807870" y="2759869"/>
            <a:ext cx="550069" cy="550069"/>
          </a:xfrm>
          <a:prstGeom prst="ellipse">
            <a:avLst/>
          </a:prstGeom>
          <a:noFill/>
          <a:ln w="539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0" name="Овал 69"/>
          <p:cNvSpPr/>
          <p:nvPr/>
        </p:nvSpPr>
        <p:spPr>
          <a:xfrm>
            <a:off x="5807870" y="3994309"/>
            <a:ext cx="550069" cy="550069"/>
          </a:xfrm>
          <a:prstGeom prst="ellipse">
            <a:avLst/>
          </a:prstGeom>
          <a:noFill/>
          <a:ln w="53975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1" name="Скругленный прямоугольник 70"/>
          <p:cNvSpPr/>
          <p:nvPr/>
        </p:nvSpPr>
        <p:spPr>
          <a:xfrm>
            <a:off x="7224712" y="3567113"/>
            <a:ext cx="1214438" cy="395287"/>
          </a:xfrm>
          <a:custGeom>
            <a:avLst/>
            <a:gdLst>
              <a:gd name="connsiteX0" fmla="*/ 0 w 904875"/>
              <a:gd name="connsiteY0" fmla="*/ 65882 h 395287"/>
              <a:gd name="connsiteX1" fmla="*/ 65882 w 904875"/>
              <a:gd name="connsiteY1" fmla="*/ 0 h 395287"/>
              <a:gd name="connsiteX2" fmla="*/ 838993 w 904875"/>
              <a:gd name="connsiteY2" fmla="*/ 0 h 395287"/>
              <a:gd name="connsiteX3" fmla="*/ 904875 w 904875"/>
              <a:gd name="connsiteY3" fmla="*/ 65882 h 395287"/>
              <a:gd name="connsiteX4" fmla="*/ 904875 w 904875"/>
              <a:gd name="connsiteY4" fmla="*/ 329405 h 395287"/>
              <a:gd name="connsiteX5" fmla="*/ 838993 w 904875"/>
              <a:gd name="connsiteY5" fmla="*/ 395287 h 395287"/>
              <a:gd name="connsiteX6" fmla="*/ 65882 w 904875"/>
              <a:gd name="connsiteY6" fmla="*/ 395287 h 395287"/>
              <a:gd name="connsiteX7" fmla="*/ 0 w 904875"/>
              <a:gd name="connsiteY7" fmla="*/ 329405 h 395287"/>
              <a:gd name="connsiteX8" fmla="*/ 0 w 904875"/>
              <a:gd name="connsiteY8" fmla="*/ 65882 h 395287"/>
              <a:gd name="connsiteX0" fmla="*/ 0 w 904875"/>
              <a:gd name="connsiteY0" fmla="*/ 65882 h 395287"/>
              <a:gd name="connsiteX1" fmla="*/ 65882 w 904875"/>
              <a:gd name="connsiteY1" fmla="*/ 0 h 395287"/>
              <a:gd name="connsiteX2" fmla="*/ 838993 w 904875"/>
              <a:gd name="connsiteY2" fmla="*/ 0 h 395287"/>
              <a:gd name="connsiteX3" fmla="*/ 904875 w 904875"/>
              <a:gd name="connsiteY3" fmla="*/ 65882 h 395287"/>
              <a:gd name="connsiteX4" fmla="*/ 900113 w 904875"/>
              <a:gd name="connsiteY4" fmla="*/ 190500 h 395287"/>
              <a:gd name="connsiteX5" fmla="*/ 904875 w 904875"/>
              <a:gd name="connsiteY5" fmla="*/ 329405 h 395287"/>
              <a:gd name="connsiteX6" fmla="*/ 838993 w 904875"/>
              <a:gd name="connsiteY6" fmla="*/ 395287 h 395287"/>
              <a:gd name="connsiteX7" fmla="*/ 65882 w 904875"/>
              <a:gd name="connsiteY7" fmla="*/ 395287 h 395287"/>
              <a:gd name="connsiteX8" fmla="*/ 0 w 904875"/>
              <a:gd name="connsiteY8" fmla="*/ 329405 h 395287"/>
              <a:gd name="connsiteX9" fmla="*/ 0 w 904875"/>
              <a:gd name="connsiteY9" fmla="*/ 65882 h 395287"/>
              <a:gd name="connsiteX0" fmla="*/ 0 w 1047750"/>
              <a:gd name="connsiteY0" fmla="*/ 65882 h 395287"/>
              <a:gd name="connsiteX1" fmla="*/ 65882 w 1047750"/>
              <a:gd name="connsiteY1" fmla="*/ 0 h 395287"/>
              <a:gd name="connsiteX2" fmla="*/ 838993 w 1047750"/>
              <a:gd name="connsiteY2" fmla="*/ 0 h 395287"/>
              <a:gd name="connsiteX3" fmla="*/ 904875 w 1047750"/>
              <a:gd name="connsiteY3" fmla="*/ 65882 h 395287"/>
              <a:gd name="connsiteX4" fmla="*/ 1047750 w 1047750"/>
              <a:gd name="connsiteY4" fmla="*/ 185737 h 395287"/>
              <a:gd name="connsiteX5" fmla="*/ 904875 w 1047750"/>
              <a:gd name="connsiteY5" fmla="*/ 329405 h 395287"/>
              <a:gd name="connsiteX6" fmla="*/ 838993 w 1047750"/>
              <a:gd name="connsiteY6" fmla="*/ 395287 h 395287"/>
              <a:gd name="connsiteX7" fmla="*/ 65882 w 1047750"/>
              <a:gd name="connsiteY7" fmla="*/ 395287 h 395287"/>
              <a:gd name="connsiteX8" fmla="*/ 0 w 1047750"/>
              <a:gd name="connsiteY8" fmla="*/ 329405 h 395287"/>
              <a:gd name="connsiteX9" fmla="*/ 0 w 1047750"/>
              <a:gd name="connsiteY9" fmla="*/ 65882 h 395287"/>
              <a:gd name="connsiteX0" fmla="*/ 0 w 1047750"/>
              <a:gd name="connsiteY0" fmla="*/ 65882 h 395287"/>
              <a:gd name="connsiteX1" fmla="*/ 65882 w 1047750"/>
              <a:gd name="connsiteY1" fmla="*/ 0 h 395287"/>
              <a:gd name="connsiteX2" fmla="*/ 838993 w 1047750"/>
              <a:gd name="connsiteY2" fmla="*/ 0 h 395287"/>
              <a:gd name="connsiteX3" fmla="*/ 995362 w 1047750"/>
              <a:gd name="connsiteY3" fmla="*/ 61120 h 395287"/>
              <a:gd name="connsiteX4" fmla="*/ 1047750 w 1047750"/>
              <a:gd name="connsiteY4" fmla="*/ 185737 h 395287"/>
              <a:gd name="connsiteX5" fmla="*/ 904875 w 1047750"/>
              <a:gd name="connsiteY5" fmla="*/ 329405 h 395287"/>
              <a:gd name="connsiteX6" fmla="*/ 838993 w 1047750"/>
              <a:gd name="connsiteY6" fmla="*/ 395287 h 395287"/>
              <a:gd name="connsiteX7" fmla="*/ 65882 w 1047750"/>
              <a:gd name="connsiteY7" fmla="*/ 395287 h 395287"/>
              <a:gd name="connsiteX8" fmla="*/ 0 w 1047750"/>
              <a:gd name="connsiteY8" fmla="*/ 329405 h 395287"/>
              <a:gd name="connsiteX9" fmla="*/ 0 w 1047750"/>
              <a:gd name="connsiteY9" fmla="*/ 65882 h 395287"/>
              <a:gd name="connsiteX0" fmla="*/ 0 w 1047750"/>
              <a:gd name="connsiteY0" fmla="*/ 65882 h 395287"/>
              <a:gd name="connsiteX1" fmla="*/ 65882 w 1047750"/>
              <a:gd name="connsiteY1" fmla="*/ 0 h 395287"/>
              <a:gd name="connsiteX2" fmla="*/ 838993 w 1047750"/>
              <a:gd name="connsiteY2" fmla="*/ 0 h 395287"/>
              <a:gd name="connsiteX3" fmla="*/ 995362 w 1047750"/>
              <a:gd name="connsiteY3" fmla="*/ 61120 h 395287"/>
              <a:gd name="connsiteX4" fmla="*/ 1047750 w 1047750"/>
              <a:gd name="connsiteY4" fmla="*/ 185737 h 395287"/>
              <a:gd name="connsiteX5" fmla="*/ 990600 w 1047750"/>
              <a:gd name="connsiteY5" fmla="*/ 329405 h 395287"/>
              <a:gd name="connsiteX6" fmla="*/ 838993 w 1047750"/>
              <a:gd name="connsiteY6" fmla="*/ 395287 h 395287"/>
              <a:gd name="connsiteX7" fmla="*/ 65882 w 1047750"/>
              <a:gd name="connsiteY7" fmla="*/ 395287 h 395287"/>
              <a:gd name="connsiteX8" fmla="*/ 0 w 1047750"/>
              <a:gd name="connsiteY8" fmla="*/ 329405 h 395287"/>
              <a:gd name="connsiteX9" fmla="*/ 0 w 1047750"/>
              <a:gd name="connsiteY9" fmla="*/ 65882 h 395287"/>
              <a:gd name="connsiteX0" fmla="*/ 0 w 1047750"/>
              <a:gd name="connsiteY0" fmla="*/ 65882 h 395287"/>
              <a:gd name="connsiteX1" fmla="*/ 65882 w 1047750"/>
              <a:gd name="connsiteY1" fmla="*/ 0 h 395287"/>
              <a:gd name="connsiteX2" fmla="*/ 838993 w 1047750"/>
              <a:gd name="connsiteY2" fmla="*/ 0 h 395287"/>
              <a:gd name="connsiteX3" fmla="*/ 995362 w 1047750"/>
              <a:gd name="connsiteY3" fmla="*/ 61120 h 395287"/>
              <a:gd name="connsiteX4" fmla="*/ 1047750 w 1047750"/>
              <a:gd name="connsiteY4" fmla="*/ 185737 h 395287"/>
              <a:gd name="connsiteX5" fmla="*/ 990600 w 1047750"/>
              <a:gd name="connsiteY5" fmla="*/ 329405 h 395287"/>
              <a:gd name="connsiteX6" fmla="*/ 838993 w 1047750"/>
              <a:gd name="connsiteY6" fmla="*/ 395287 h 395287"/>
              <a:gd name="connsiteX7" fmla="*/ 65882 w 1047750"/>
              <a:gd name="connsiteY7" fmla="*/ 395287 h 395287"/>
              <a:gd name="connsiteX8" fmla="*/ 0 w 1047750"/>
              <a:gd name="connsiteY8" fmla="*/ 329405 h 395287"/>
              <a:gd name="connsiteX9" fmla="*/ 0 w 1047750"/>
              <a:gd name="connsiteY9" fmla="*/ 65882 h 395287"/>
              <a:gd name="connsiteX0" fmla="*/ 0 w 1047750"/>
              <a:gd name="connsiteY0" fmla="*/ 65882 h 395287"/>
              <a:gd name="connsiteX1" fmla="*/ 65882 w 1047750"/>
              <a:gd name="connsiteY1" fmla="*/ 0 h 395287"/>
              <a:gd name="connsiteX2" fmla="*/ 838993 w 1047750"/>
              <a:gd name="connsiteY2" fmla="*/ 0 h 395287"/>
              <a:gd name="connsiteX3" fmla="*/ 995362 w 1047750"/>
              <a:gd name="connsiteY3" fmla="*/ 61120 h 395287"/>
              <a:gd name="connsiteX4" fmla="*/ 1047750 w 1047750"/>
              <a:gd name="connsiteY4" fmla="*/ 185737 h 395287"/>
              <a:gd name="connsiteX5" fmla="*/ 990600 w 1047750"/>
              <a:gd name="connsiteY5" fmla="*/ 329405 h 395287"/>
              <a:gd name="connsiteX6" fmla="*/ 838993 w 1047750"/>
              <a:gd name="connsiteY6" fmla="*/ 395287 h 395287"/>
              <a:gd name="connsiteX7" fmla="*/ 65882 w 1047750"/>
              <a:gd name="connsiteY7" fmla="*/ 395287 h 395287"/>
              <a:gd name="connsiteX8" fmla="*/ 0 w 1047750"/>
              <a:gd name="connsiteY8" fmla="*/ 329405 h 395287"/>
              <a:gd name="connsiteX9" fmla="*/ 0 w 1047750"/>
              <a:gd name="connsiteY9" fmla="*/ 65882 h 395287"/>
              <a:gd name="connsiteX0" fmla="*/ 0 w 1047750"/>
              <a:gd name="connsiteY0" fmla="*/ 65882 h 395287"/>
              <a:gd name="connsiteX1" fmla="*/ 65882 w 1047750"/>
              <a:gd name="connsiteY1" fmla="*/ 0 h 395287"/>
              <a:gd name="connsiteX2" fmla="*/ 838993 w 1047750"/>
              <a:gd name="connsiteY2" fmla="*/ 0 h 395287"/>
              <a:gd name="connsiteX3" fmla="*/ 995362 w 1047750"/>
              <a:gd name="connsiteY3" fmla="*/ 61120 h 395287"/>
              <a:gd name="connsiteX4" fmla="*/ 1047750 w 1047750"/>
              <a:gd name="connsiteY4" fmla="*/ 185737 h 395287"/>
              <a:gd name="connsiteX5" fmla="*/ 990600 w 1047750"/>
              <a:gd name="connsiteY5" fmla="*/ 329405 h 395287"/>
              <a:gd name="connsiteX6" fmla="*/ 838993 w 1047750"/>
              <a:gd name="connsiteY6" fmla="*/ 395287 h 395287"/>
              <a:gd name="connsiteX7" fmla="*/ 65882 w 1047750"/>
              <a:gd name="connsiteY7" fmla="*/ 395287 h 395287"/>
              <a:gd name="connsiteX8" fmla="*/ 0 w 1047750"/>
              <a:gd name="connsiteY8" fmla="*/ 329405 h 395287"/>
              <a:gd name="connsiteX9" fmla="*/ 0 w 1047750"/>
              <a:gd name="connsiteY9" fmla="*/ 65882 h 395287"/>
              <a:gd name="connsiteX0" fmla="*/ 4763 w 1052513"/>
              <a:gd name="connsiteY0" fmla="*/ 65882 h 395287"/>
              <a:gd name="connsiteX1" fmla="*/ 70645 w 1052513"/>
              <a:gd name="connsiteY1" fmla="*/ 0 h 395287"/>
              <a:gd name="connsiteX2" fmla="*/ 843756 w 1052513"/>
              <a:gd name="connsiteY2" fmla="*/ 0 h 395287"/>
              <a:gd name="connsiteX3" fmla="*/ 1000125 w 1052513"/>
              <a:gd name="connsiteY3" fmla="*/ 61120 h 395287"/>
              <a:gd name="connsiteX4" fmla="*/ 1052513 w 1052513"/>
              <a:gd name="connsiteY4" fmla="*/ 185737 h 395287"/>
              <a:gd name="connsiteX5" fmla="*/ 995363 w 1052513"/>
              <a:gd name="connsiteY5" fmla="*/ 329405 h 395287"/>
              <a:gd name="connsiteX6" fmla="*/ 843756 w 1052513"/>
              <a:gd name="connsiteY6" fmla="*/ 395287 h 395287"/>
              <a:gd name="connsiteX7" fmla="*/ 70645 w 1052513"/>
              <a:gd name="connsiteY7" fmla="*/ 395287 h 395287"/>
              <a:gd name="connsiteX8" fmla="*/ 4763 w 1052513"/>
              <a:gd name="connsiteY8" fmla="*/ 329405 h 395287"/>
              <a:gd name="connsiteX9" fmla="*/ 0 w 1052513"/>
              <a:gd name="connsiteY9" fmla="*/ 204787 h 395287"/>
              <a:gd name="connsiteX10" fmla="*/ 4763 w 1052513"/>
              <a:gd name="connsiteY10" fmla="*/ 65882 h 395287"/>
              <a:gd name="connsiteX0" fmla="*/ 166688 w 1214438"/>
              <a:gd name="connsiteY0" fmla="*/ 65882 h 395287"/>
              <a:gd name="connsiteX1" fmla="*/ 232570 w 1214438"/>
              <a:gd name="connsiteY1" fmla="*/ 0 h 395287"/>
              <a:gd name="connsiteX2" fmla="*/ 1005681 w 1214438"/>
              <a:gd name="connsiteY2" fmla="*/ 0 h 395287"/>
              <a:gd name="connsiteX3" fmla="*/ 1162050 w 1214438"/>
              <a:gd name="connsiteY3" fmla="*/ 61120 h 395287"/>
              <a:gd name="connsiteX4" fmla="*/ 1214438 w 1214438"/>
              <a:gd name="connsiteY4" fmla="*/ 185737 h 395287"/>
              <a:gd name="connsiteX5" fmla="*/ 1157288 w 1214438"/>
              <a:gd name="connsiteY5" fmla="*/ 329405 h 395287"/>
              <a:gd name="connsiteX6" fmla="*/ 1005681 w 1214438"/>
              <a:gd name="connsiteY6" fmla="*/ 395287 h 395287"/>
              <a:gd name="connsiteX7" fmla="*/ 232570 w 1214438"/>
              <a:gd name="connsiteY7" fmla="*/ 395287 h 395287"/>
              <a:gd name="connsiteX8" fmla="*/ 166688 w 1214438"/>
              <a:gd name="connsiteY8" fmla="*/ 329405 h 395287"/>
              <a:gd name="connsiteX9" fmla="*/ 0 w 1214438"/>
              <a:gd name="connsiteY9" fmla="*/ 190500 h 395287"/>
              <a:gd name="connsiteX10" fmla="*/ 166688 w 1214438"/>
              <a:gd name="connsiteY10" fmla="*/ 65882 h 395287"/>
              <a:gd name="connsiteX0" fmla="*/ 42863 w 1214438"/>
              <a:gd name="connsiteY0" fmla="*/ 42070 h 395287"/>
              <a:gd name="connsiteX1" fmla="*/ 232570 w 1214438"/>
              <a:gd name="connsiteY1" fmla="*/ 0 h 395287"/>
              <a:gd name="connsiteX2" fmla="*/ 1005681 w 1214438"/>
              <a:gd name="connsiteY2" fmla="*/ 0 h 395287"/>
              <a:gd name="connsiteX3" fmla="*/ 1162050 w 1214438"/>
              <a:gd name="connsiteY3" fmla="*/ 61120 h 395287"/>
              <a:gd name="connsiteX4" fmla="*/ 1214438 w 1214438"/>
              <a:gd name="connsiteY4" fmla="*/ 185737 h 395287"/>
              <a:gd name="connsiteX5" fmla="*/ 1157288 w 1214438"/>
              <a:gd name="connsiteY5" fmla="*/ 329405 h 395287"/>
              <a:gd name="connsiteX6" fmla="*/ 1005681 w 1214438"/>
              <a:gd name="connsiteY6" fmla="*/ 395287 h 395287"/>
              <a:gd name="connsiteX7" fmla="*/ 232570 w 1214438"/>
              <a:gd name="connsiteY7" fmla="*/ 395287 h 395287"/>
              <a:gd name="connsiteX8" fmla="*/ 166688 w 1214438"/>
              <a:gd name="connsiteY8" fmla="*/ 329405 h 395287"/>
              <a:gd name="connsiteX9" fmla="*/ 0 w 1214438"/>
              <a:gd name="connsiteY9" fmla="*/ 190500 h 395287"/>
              <a:gd name="connsiteX10" fmla="*/ 42863 w 1214438"/>
              <a:gd name="connsiteY10" fmla="*/ 42070 h 395287"/>
              <a:gd name="connsiteX0" fmla="*/ 42863 w 1214438"/>
              <a:gd name="connsiteY0" fmla="*/ 42070 h 395287"/>
              <a:gd name="connsiteX1" fmla="*/ 232570 w 1214438"/>
              <a:gd name="connsiteY1" fmla="*/ 0 h 395287"/>
              <a:gd name="connsiteX2" fmla="*/ 1005681 w 1214438"/>
              <a:gd name="connsiteY2" fmla="*/ 0 h 395287"/>
              <a:gd name="connsiteX3" fmla="*/ 1162050 w 1214438"/>
              <a:gd name="connsiteY3" fmla="*/ 61120 h 395287"/>
              <a:gd name="connsiteX4" fmla="*/ 1214438 w 1214438"/>
              <a:gd name="connsiteY4" fmla="*/ 185737 h 395287"/>
              <a:gd name="connsiteX5" fmla="*/ 1157288 w 1214438"/>
              <a:gd name="connsiteY5" fmla="*/ 329405 h 395287"/>
              <a:gd name="connsiteX6" fmla="*/ 1005681 w 1214438"/>
              <a:gd name="connsiteY6" fmla="*/ 395287 h 395287"/>
              <a:gd name="connsiteX7" fmla="*/ 232570 w 1214438"/>
              <a:gd name="connsiteY7" fmla="*/ 395287 h 395287"/>
              <a:gd name="connsiteX8" fmla="*/ 47625 w 1214438"/>
              <a:gd name="connsiteY8" fmla="*/ 353217 h 395287"/>
              <a:gd name="connsiteX9" fmla="*/ 0 w 1214438"/>
              <a:gd name="connsiteY9" fmla="*/ 190500 h 395287"/>
              <a:gd name="connsiteX10" fmla="*/ 42863 w 1214438"/>
              <a:gd name="connsiteY10" fmla="*/ 42070 h 395287"/>
              <a:gd name="connsiteX0" fmla="*/ 42863 w 1214438"/>
              <a:gd name="connsiteY0" fmla="*/ 42070 h 395287"/>
              <a:gd name="connsiteX1" fmla="*/ 232570 w 1214438"/>
              <a:gd name="connsiteY1" fmla="*/ 0 h 395287"/>
              <a:gd name="connsiteX2" fmla="*/ 1005681 w 1214438"/>
              <a:gd name="connsiteY2" fmla="*/ 0 h 395287"/>
              <a:gd name="connsiteX3" fmla="*/ 1162050 w 1214438"/>
              <a:gd name="connsiteY3" fmla="*/ 61120 h 395287"/>
              <a:gd name="connsiteX4" fmla="*/ 1214438 w 1214438"/>
              <a:gd name="connsiteY4" fmla="*/ 185737 h 395287"/>
              <a:gd name="connsiteX5" fmla="*/ 1157288 w 1214438"/>
              <a:gd name="connsiteY5" fmla="*/ 329405 h 395287"/>
              <a:gd name="connsiteX6" fmla="*/ 1005681 w 1214438"/>
              <a:gd name="connsiteY6" fmla="*/ 395287 h 395287"/>
              <a:gd name="connsiteX7" fmla="*/ 232570 w 1214438"/>
              <a:gd name="connsiteY7" fmla="*/ 395287 h 395287"/>
              <a:gd name="connsiteX8" fmla="*/ 47625 w 1214438"/>
              <a:gd name="connsiteY8" fmla="*/ 353217 h 395287"/>
              <a:gd name="connsiteX9" fmla="*/ 0 w 1214438"/>
              <a:gd name="connsiteY9" fmla="*/ 190500 h 395287"/>
              <a:gd name="connsiteX10" fmla="*/ 42863 w 1214438"/>
              <a:gd name="connsiteY10" fmla="*/ 42070 h 395287"/>
              <a:gd name="connsiteX0" fmla="*/ 52388 w 1214438"/>
              <a:gd name="connsiteY0" fmla="*/ 61120 h 395287"/>
              <a:gd name="connsiteX1" fmla="*/ 232570 w 1214438"/>
              <a:gd name="connsiteY1" fmla="*/ 0 h 395287"/>
              <a:gd name="connsiteX2" fmla="*/ 1005681 w 1214438"/>
              <a:gd name="connsiteY2" fmla="*/ 0 h 395287"/>
              <a:gd name="connsiteX3" fmla="*/ 1162050 w 1214438"/>
              <a:gd name="connsiteY3" fmla="*/ 61120 h 395287"/>
              <a:gd name="connsiteX4" fmla="*/ 1214438 w 1214438"/>
              <a:gd name="connsiteY4" fmla="*/ 185737 h 395287"/>
              <a:gd name="connsiteX5" fmla="*/ 1157288 w 1214438"/>
              <a:gd name="connsiteY5" fmla="*/ 329405 h 395287"/>
              <a:gd name="connsiteX6" fmla="*/ 1005681 w 1214438"/>
              <a:gd name="connsiteY6" fmla="*/ 395287 h 395287"/>
              <a:gd name="connsiteX7" fmla="*/ 232570 w 1214438"/>
              <a:gd name="connsiteY7" fmla="*/ 395287 h 395287"/>
              <a:gd name="connsiteX8" fmla="*/ 47625 w 1214438"/>
              <a:gd name="connsiteY8" fmla="*/ 353217 h 395287"/>
              <a:gd name="connsiteX9" fmla="*/ 0 w 1214438"/>
              <a:gd name="connsiteY9" fmla="*/ 190500 h 395287"/>
              <a:gd name="connsiteX10" fmla="*/ 52388 w 1214438"/>
              <a:gd name="connsiteY10" fmla="*/ 61120 h 395287"/>
              <a:gd name="connsiteX0" fmla="*/ 52388 w 1214438"/>
              <a:gd name="connsiteY0" fmla="*/ 61120 h 395287"/>
              <a:gd name="connsiteX1" fmla="*/ 232570 w 1214438"/>
              <a:gd name="connsiteY1" fmla="*/ 0 h 395287"/>
              <a:gd name="connsiteX2" fmla="*/ 1005681 w 1214438"/>
              <a:gd name="connsiteY2" fmla="*/ 0 h 395287"/>
              <a:gd name="connsiteX3" fmla="*/ 1162050 w 1214438"/>
              <a:gd name="connsiteY3" fmla="*/ 61120 h 395287"/>
              <a:gd name="connsiteX4" fmla="*/ 1214438 w 1214438"/>
              <a:gd name="connsiteY4" fmla="*/ 185737 h 395287"/>
              <a:gd name="connsiteX5" fmla="*/ 1157288 w 1214438"/>
              <a:gd name="connsiteY5" fmla="*/ 329405 h 395287"/>
              <a:gd name="connsiteX6" fmla="*/ 1005681 w 1214438"/>
              <a:gd name="connsiteY6" fmla="*/ 395287 h 395287"/>
              <a:gd name="connsiteX7" fmla="*/ 232570 w 1214438"/>
              <a:gd name="connsiteY7" fmla="*/ 395287 h 395287"/>
              <a:gd name="connsiteX8" fmla="*/ 52388 w 1214438"/>
              <a:gd name="connsiteY8" fmla="*/ 343692 h 395287"/>
              <a:gd name="connsiteX9" fmla="*/ 0 w 1214438"/>
              <a:gd name="connsiteY9" fmla="*/ 190500 h 395287"/>
              <a:gd name="connsiteX10" fmla="*/ 52388 w 1214438"/>
              <a:gd name="connsiteY10" fmla="*/ 61120 h 395287"/>
              <a:gd name="connsiteX0" fmla="*/ 52388 w 1214438"/>
              <a:gd name="connsiteY0" fmla="*/ 61120 h 395287"/>
              <a:gd name="connsiteX1" fmla="*/ 232570 w 1214438"/>
              <a:gd name="connsiteY1" fmla="*/ 0 h 395287"/>
              <a:gd name="connsiteX2" fmla="*/ 1005681 w 1214438"/>
              <a:gd name="connsiteY2" fmla="*/ 0 h 395287"/>
              <a:gd name="connsiteX3" fmla="*/ 1162050 w 1214438"/>
              <a:gd name="connsiteY3" fmla="*/ 61120 h 395287"/>
              <a:gd name="connsiteX4" fmla="*/ 1214438 w 1214438"/>
              <a:gd name="connsiteY4" fmla="*/ 185737 h 395287"/>
              <a:gd name="connsiteX5" fmla="*/ 1157288 w 1214438"/>
              <a:gd name="connsiteY5" fmla="*/ 329405 h 395287"/>
              <a:gd name="connsiteX6" fmla="*/ 1005681 w 1214438"/>
              <a:gd name="connsiteY6" fmla="*/ 395287 h 395287"/>
              <a:gd name="connsiteX7" fmla="*/ 232570 w 1214438"/>
              <a:gd name="connsiteY7" fmla="*/ 395287 h 395287"/>
              <a:gd name="connsiteX8" fmla="*/ 52388 w 1214438"/>
              <a:gd name="connsiteY8" fmla="*/ 343692 h 395287"/>
              <a:gd name="connsiteX9" fmla="*/ 0 w 1214438"/>
              <a:gd name="connsiteY9" fmla="*/ 190500 h 395287"/>
              <a:gd name="connsiteX10" fmla="*/ 52388 w 1214438"/>
              <a:gd name="connsiteY10" fmla="*/ 61120 h 395287"/>
              <a:gd name="connsiteX0" fmla="*/ 52388 w 1214438"/>
              <a:gd name="connsiteY0" fmla="*/ 61120 h 395287"/>
              <a:gd name="connsiteX1" fmla="*/ 232570 w 1214438"/>
              <a:gd name="connsiteY1" fmla="*/ 0 h 395287"/>
              <a:gd name="connsiteX2" fmla="*/ 1005681 w 1214438"/>
              <a:gd name="connsiteY2" fmla="*/ 0 h 395287"/>
              <a:gd name="connsiteX3" fmla="*/ 1162050 w 1214438"/>
              <a:gd name="connsiteY3" fmla="*/ 61120 h 395287"/>
              <a:gd name="connsiteX4" fmla="*/ 1214438 w 1214438"/>
              <a:gd name="connsiteY4" fmla="*/ 185737 h 395287"/>
              <a:gd name="connsiteX5" fmla="*/ 1157288 w 1214438"/>
              <a:gd name="connsiteY5" fmla="*/ 329405 h 395287"/>
              <a:gd name="connsiteX6" fmla="*/ 1005681 w 1214438"/>
              <a:gd name="connsiteY6" fmla="*/ 395287 h 395287"/>
              <a:gd name="connsiteX7" fmla="*/ 232570 w 1214438"/>
              <a:gd name="connsiteY7" fmla="*/ 395287 h 395287"/>
              <a:gd name="connsiteX8" fmla="*/ 52388 w 1214438"/>
              <a:gd name="connsiteY8" fmla="*/ 343692 h 395287"/>
              <a:gd name="connsiteX9" fmla="*/ 0 w 1214438"/>
              <a:gd name="connsiteY9" fmla="*/ 190500 h 395287"/>
              <a:gd name="connsiteX10" fmla="*/ 52388 w 1214438"/>
              <a:gd name="connsiteY10" fmla="*/ 61120 h 395287"/>
              <a:gd name="connsiteX0" fmla="*/ 52388 w 1214438"/>
              <a:gd name="connsiteY0" fmla="*/ 61120 h 395287"/>
              <a:gd name="connsiteX1" fmla="*/ 232570 w 1214438"/>
              <a:gd name="connsiteY1" fmla="*/ 0 h 395287"/>
              <a:gd name="connsiteX2" fmla="*/ 1005681 w 1214438"/>
              <a:gd name="connsiteY2" fmla="*/ 0 h 395287"/>
              <a:gd name="connsiteX3" fmla="*/ 1162050 w 1214438"/>
              <a:gd name="connsiteY3" fmla="*/ 61120 h 395287"/>
              <a:gd name="connsiteX4" fmla="*/ 1214438 w 1214438"/>
              <a:gd name="connsiteY4" fmla="*/ 185737 h 395287"/>
              <a:gd name="connsiteX5" fmla="*/ 1157288 w 1214438"/>
              <a:gd name="connsiteY5" fmla="*/ 329405 h 395287"/>
              <a:gd name="connsiteX6" fmla="*/ 1005681 w 1214438"/>
              <a:gd name="connsiteY6" fmla="*/ 395287 h 395287"/>
              <a:gd name="connsiteX7" fmla="*/ 232570 w 1214438"/>
              <a:gd name="connsiteY7" fmla="*/ 395287 h 395287"/>
              <a:gd name="connsiteX8" fmla="*/ 52388 w 1214438"/>
              <a:gd name="connsiteY8" fmla="*/ 343692 h 395287"/>
              <a:gd name="connsiteX9" fmla="*/ 0 w 1214438"/>
              <a:gd name="connsiteY9" fmla="*/ 190500 h 395287"/>
              <a:gd name="connsiteX10" fmla="*/ 52388 w 1214438"/>
              <a:gd name="connsiteY10" fmla="*/ 61120 h 395287"/>
              <a:gd name="connsiteX0" fmla="*/ 52388 w 1214438"/>
              <a:gd name="connsiteY0" fmla="*/ 61120 h 395287"/>
              <a:gd name="connsiteX1" fmla="*/ 232570 w 1214438"/>
              <a:gd name="connsiteY1" fmla="*/ 0 h 395287"/>
              <a:gd name="connsiteX2" fmla="*/ 1005681 w 1214438"/>
              <a:gd name="connsiteY2" fmla="*/ 0 h 395287"/>
              <a:gd name="connsiteX3" fmla="*/ 1162050 w 1214438"/>
              <a:gd name="connsiteY3" fmla="*/ 61120 h 395287"/>
              <a:gd name="connsiteX4" fmla="*/ 1214438 w 1214438"/>
              <a:gd name="connsiteY4" fmla="*/ 185737 h 395287"/>
              <a:gd name="connsiteX5" fmla="*/ 1157288 w 1214438"/>
              <a:gd name="connsiteY5" fmla="*/ 329405 h 395287"/>
              <a:gd name="connsiteX6" fmla="*/ 1005681 w 1214438"/>
              <a:gd name="connsiteY6" fmla="*/ 395287 h 395287"/>
              <a:gd name="connsiteX7" fmla="*/ 232570 w 1214438"/>
              <a:gd name="connsiteY7" fmla="*/ 395287 h 395287"/>
              <a:gd name="connsiteX8" fmla="*/ 57151 w 1214438"/>
              <a:gd name="connsiteY8" fmla="*/ 341311 h 395287"/>
              <a:gd name="connsiteX9" fmla="*/ 0 w 1214438"/>
              <a:gd name="connsiteY9" fmla="*/ 190500 h 395287"/>
              <a:gd name="connsiteX10" fmla="*/ 52388 w 1214438"/>
              <a:gd name="connsiteY10" fmla="*/ 61120 h 395287"/>
              <a:gd name="connsiteX0" fmla="*/ 52388 w 1214438"/>
              <a:gd name="connsiteY0" fmla="*/ 61120 h 395287"/>
              <a:gd name="connsiteX1" fmla="*/ 232570 w 1214438"/>
              <a:gd name="connsiteY1" fmla="*/ 0 h 395287"/>
              <a:gd name="connsiteX2" fmla="*/ 1005681 w 1214438"/>
              <a:gd name="connsiteY2" fmla="*/ 0 h 395287"/>
              <a:gd name="connsiteX3" fmla="*/ 1162050 w 1214438"/>
              <a:gd name="connsiteY3" fmla="*/ 61120 h 395287"/>
              <a:gd name="connsiteX4" fmla="*/ 1214438 w 1214438"/>
              <a:gd name="connsiteY4" fmla="*/ 185737 h 395287"/>
              <a:gd name="connsiteX5" fmla="*/ 1157288 w 1214438"/>
              <a:gd name="connsiteY5" fmla="*/ 329405 h 395287"/>
              <a:gd name="connsiteX6" fmla="*/ 1005681 w 1214438"/>
              <a:gd name="connsiteY6" fmla="*/ 395287 h 395287"/>
              <a:gd name="connsiteX7" fmla="*/ 232570 w 1214438"/>
              <a:gd name="connsiteY7" fmla="*/ 395287 h 395287"/>
              <a:gd name="connsiteX8" fmla="*/ 57151 w 1214438"/>
              <a:gd name="connsiteY8" fmla="*/ 341311 h 395287"/>
              <a:gd name="connsiteX9" fmla="*/ 0 w 1214438"/>
              <a:gd name="connsiteY9" fmla="*/ 190500 h 395287"/>
              <a:gd name="connsiteX10" fmla="*/ 52388 w 1214438"/>
              <a:gd name="connsiteY10" fmla="*/ 61120 h 395287"/>
              <a:gd name="connsiteX0" fmla="*/ 52388 w 1214438"/>
              <a:gd name="connsiteY0" fmla="*/ 61120 h 395287"/>
              <a:gd name="connsiteX1" fmla="*/ 232570 w 1214438"/>
              <a:gd name="connsiteY1" fmla="*/ 0 h 395287"/>
              <a:gd name="connsiteX2" fmla="*/ 1005681 w 1214438"/>
              <a:gd name="connsiteY2" fmla="*/ 0 h 395287"/>
              <a:gd name="connsiteX3" fmla="*/ 1162050 w 1214438"/>
              <a:gd name="connsiteY3" fmla="*/ 61120 h 395287"/>
              <a:gd name="connsiteX4" fmla="*/ 1214438 w 1214438"/>
              <a:gd name="connsiteY4" fmla="*/ 185737 h 395287"/>
              <a:gd name="connsiteX5" fmla="*/ 1157288 w 1214438"/>
              <a:gd name="connsiteY5" fmla="*/ 329405 h 395287"/>
              <a:gd name="connsiteX6" fmla="*/ 1005681 w 1214438"/>
              <a:gd name="connsiteY6" fmla="*/ 395287 h 395287"/>
              <a:gd name="connsiteX7" fmla="*/ 232570 w 1214438"/>
              <a:gd name="connsiteY7" fmla="*/ 395287 h 395287"/>
              <a:gd name="connsiteX8" fmla="*/ 57151 w 1214438"/>
              <a:gd name="connsiteY8" fmla="*/ 341311 h 395287"/>
              <a:gd name="connsiteX9" fmla="*/ 0 w 1214438"/>
              <a:gd name="connsiteY9" fmla="*/ 190500 h 395287"/>
              <a:gd name="connsiteX10" fmla="*/ 52388 w 1214438"/>
              <a:gd name="connsiteY10" fmla="*/ 61120 h 3952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214438" h="395287">
                <a:moveTo>
                  <a:pt x="52388" y="61120"/>
                </a:moveTo>
                <a:cubicBezTo>
                  <a:pt x="52388" y="24734"/>
                  <a:pt x="196184" y="0"/>
                  <a:pt x="232570" y="0"/>
                </a:cubicBezTo>
                <a:lnTo>
                  <a:pt x="1005681" y="0"/>
                </a:lnTo>
                <a:cubicBezTo>
                  <a:pt x="1042067" y="0"/>
                  <a:pt x="1147762" y="15209"/>
                  <a:pt x="1162050" y="61120"/>
                </a:cubicBezTo>
                <a:cubicBezTo>
                  <a:pt x="1217613" y="78847"/>
                  <a:pt x="1196975" y="144198"/>
                  <a:pt x="1214438" y="185737"/>
                </a:cubicBezTo>
                <a:cubicBezTo>
                  <a:pt x="1195388" y="233626"/>
                  <a:pt x="1209675" y="281516"/>
                  <a:pt x="1157288" y="329405"/>
                </a:cubicBezTo>
                <a:cubicBezTo>
                  <a:pt x="1157288" y="365791"/>
                  <a:pt x="1042067" y="395287"/>
                  <a:pt x="1005681" y="395287"/>
                </a:cubicBezTo>
                <a:lnTo>
                  <a:pt x="232570" y="395287"/>
                </a:lnTo>
                <a:cubicBezTo>
                  <a:pt x="196184" y="395287"/>
                  <a:pt x="95251" y="377696"/>
                  <a:pt x="57151" y="341311"/>
                </a:cubicBezTo>
                <a:cubicBezTo>
                  <a:pt x="11113" y="287866"/>
                  <a:pt x="17463" y="241564"/>
                  <a:pt x="0" y="190500"/>
                </a:cubicBezTo>
                <a:cubicBezTo>
                  <a:pt x="17463" y="147373"/>
                  <a:pt x="11113" y="89959"/>
                  <a:pt x="52388" y="61120"/>
                </a:cubicBezTo>
                <a:close/>
              </a:path>
            </a:pathLst>
          </a:custGeom>
          <a:noFill/>
          <a:ln w="53975">
            <a:gradFill>
              <a:gsLst>
                <a:gs pos="0">
                  <a:srgbClr val="3E4804"/>
                </a:gs>
                <a:gs pos="100000">
                  <a:srgbClr val="8B8207"/>
                </a:gs>
              </a:gsLst>
              <a:lin ang="600000" scaled="0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TextBox 73"/>
          <p:cNvSpPr txBox="1"/>
          <p:nvPr/>
        </p:nvSpPr>
        <p:spPr>
          <a:xfrm>
            <a:off x="495300" y="4343400"/>
            <a:ext cx="191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err="1" smtClean="0">
                <a:solidFill>
                  <a:schemeClr val="bg1"/>
                </a:solidFill>
              </a:rPr>
              <a:t>Деэмульгатор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7105650" y="4029075"/>
            <a:ext cx="191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Отстойник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6229350" y="3209925"/>
            <a:ext cx="12668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Подогрев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4181475" y="4057650"/>
            <a:ext cx="16573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Холодильник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2628900" y="2419350"/>
            <a:ext cx="19145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dirty="0" smtClean="0">
                <a:solidFill>
                  <a:schemeClr val="bg1"/>
                </a:solidFill>
              </a:rPr>
              <a:t>Смеситель</a:t>
            </a:r>
            <a:endParaRPr lang="ru-RU" i="1" dirty="0">
              <a:solidFill>
                <a:schemeClr val="bg1"/>
              </a:solidFill>
            </a:endParaRPr>
          </a:p>
        </p:txBody>
      </p:sp>
      <p:grpSp>
        <p:nvGrpSpPr>
          <p:cNvPr id="79" name="Группа 78"/>
          <p:cNvGrpSpPr/>
          <p:nvPr/>
        </p:nvGrpSpPr>
        <p:grpSpPr>
          <a:xfrm>
            <a:off x="6267450" y="4853245"/>
            <a:ext cx="2647950" cy="713861"/>
            <a:chOff x="0" y="4614730"/>
            <a:chExt cx="4068762" cy="713861"/>
          </a:xfrm>
        </p:grpSpPr>
        <p:sp>
          <p:nvSpPr>
            <p:cNvPr id="80" name="Прямоугольник 79"/>
            <p:cNvSpPr/>
            <p:nvPr/>
          </p:nvSpPr>
          <p:spPr>
            <a:xfrm>
              <a:off x="0" y="4614730"/>
              <a:ext cx="4068762" cy="7138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tint val="66000"/>
                    <a:satMod val="160000"/>
                  </a:schemeClr>
                </a:gs>
                <a:gs pos="100000">
                  <a:schemeClr val="accent1">
                    <a:tint val="44500"/>
                    <a:satMod val="160000"/>
                  </a:schemeClr>
                </a:gs>
                <a:gs pos="51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 w="6350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1" name="Прямоугольник 80"/>
            <p:cNvSpPr/>
            <p:nvPr/>
          </p:nvSpPr>
          <p:spPr>
            <a:xfrm>
              <a:off x="0" y="4614730"/>
              <a:ext cx="4068762" cy="7138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5720" tIns="45720" rIns="45720" bIns="4572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5000"/>
                </a:spcAft>
              </a:pPr>
              <a:r>
                <a:rPr lang="ru-RU" sz="2400" kern="1200" dirty="0" smtClean="0">
                  <a:solidFill>
                    <a:schemeClr val="bg1"/>
                  </a:solidFill>
                </a:rPr>
                <a:t>Термохимическая обработка</a:t>
              </a:r>
              <a:endParaRPr lang="ru-RU" sz="2400" kern="12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68713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4000"/>
                            </p:stCondLst>
                            <p:childTnLst>
                              <p:par>
                                <p:cTn id="1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00"/>
                            </p:stCondLst>
                            <p:childTnLst>
                              <p:par>
                                <p:cTn id="3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3000"/>
                            </p:stCondLst>
                            <p:childTnLst>
                              <p:par>
                                <p:cTn id="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3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500"/>
                            </p:stCondLst>
                            <p:childTnLst>
                              <p:par>
                                <p:cTn id="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5500"/>
                            </p:stCondLst>
                            <p:childTnLst>
                              <p:par>
                                <p:cTn id="56" presetID="27" presetClass="emph" presetSubtype="0" fill="remove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7" dur="750" autoRev="1" fill="remove"/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animClr clrSpc="rgb" dir="cw">
                                      <p:cBhvr>
                                        <p:cTn id="58" dur="750" autoRev="1" fill="remov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030A0"/>
                                      </p:to>
                                    </p:animClr>
                                    <p:set>
                                      <p:cBhvr>
                                        <p:cTn id="59" dur="750" autoRev="1" fill="remov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0" dur="750" autoRev="1" fill="remove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000"/>
                            </p:stCondLst>
                            <p:childTnLst>
                              <p:par>
                                <p:cTn id="6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9" dur="1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1" dur="1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2500"/>
                            </p:stCondLst>
                            <p:childTnLst>
                              <p:par>
                                <p:cTn id="7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500"/>
                            </p:stCondLst>
                            <p:childTnLst>
                              <p:par>
                                <p:cTn id="7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00"/>
                            </p:stCondLst>
                            <p:childTnLst>
                              <p:par>
                                <p:cTn id="8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5500"/>
                            </p:stCondLst>
                            <p:childTnLst>
                              <p:par>
                                <p:cTn id="8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6500"/>
                            </p:stCondLst>
                            <p:childTnLst>
                              <p:par>
                                <p:cTn id="89" presetID="53" presetClass="entr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1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800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9000"/>
                            </p:stCondLst>
                            <p:childTnLst>
                              <p:par>
                                <p:cTn id="10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1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1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1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9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2000"/>
                            </p:stCondLst>
                            <p:childTnLst>
                              <p:par>
                                <p:cTn id="1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2" dur="1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15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4" dur="1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3500"/>
                            </p:stCondLst>
                            <p:childTnLst>
                              <p:par>
                                <p:cTn id="12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4500"/>
                            </p:stCondLst>
                            <p:childTnLst>
                              <p:par>
                                <p:cTn id="1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5000"/>
                            </p:stCondLst>
                            <p:childTnLst>
                              <p:par>
                                <p:cTn id="1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>
                            <p:stCondLst>
                              <p:cond delay="5500"/>
                            </p:stCondLst>
                            <p:childTnLst>
                              <p:par>
                                <p:cTn id="145" presetID="19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6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animClr clrSpc="rgb" dir="cw">
                                      <p:cBhvr>
                                        <p:cTn id="147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48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9" dur="1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4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1000"/>
                            </p:stCondLst>
                            <p:childTnLst>
                              <p:par>
                                <p:cTn id="15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1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1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1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4" fill="hold">
                            <p:stCondLst>
                              <p:cond delay="2500"/>
                            </p:stCondLst>
                            <p:childTnLst>
                              <p:par>
                                <p:cTn id="16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>
                            <p:stCondLst>
                              <p:cond delay="3000"/>
                            </p:stCondLst>
                            <p:childTnLst>
                              <p:par>
                                <p:cTn id="16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>
                            <p:stCondLst>
                              <p:cond delay="3500"/>
                            </p:stCondLst>
                            <p:childTnLst>
                              <p:par>
                                <p:cTn id="17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2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5500"/>
                            </p:stCondLst>
                            <p:childTnLst>
                              <p:par>
                                <p:cTn id="17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9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animBg="1"/>
      <p:bldP spid="63" grpId="0" animBg="1"/>
      <p:bldP spid="64" grpId="0" animBg="1"/>
      <p:bldP spid="65" grpId="0" animBg="1"/>
      <p:bldP spid="65" grpId="1" animBg="1"/>
      <p:bldP spid="66" grpId="0" animBg="1"/>
      <p:bldP spid="67" grpId="0" animBg="1"/>
      <p:bldP spid="68" grpId="0" animBg="1"/>
      <p:bldP spid="69" grpId="0" animBg="1"/>
      <p:bldP spid="69" grpId="1" animBg="1"/>
      <p:bldP spid="70" grpId="0" animBg="1"/>
      <p:bldP spid="71" grpId="0" animBg="1"/>
      <p:bldP spid="74" grpId="0"/>
      <p:bldP spid="75" grpId="0"/>
      <p:bldP spid="76" grpId="0"/>
      <p:bldP spid="77" grpId="0"/>
      <p:bldP spid="78" grpId="0"/>
    </p:bld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1468</TotalTime>
  <Words>23</Words>
  <Application>Microsoft Office PowerPoint</Application>
  <PresentationFormat>Экран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Техническая</vt:lpstr>
      <vt:lpstr>Схема термохимической обработки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Технологические процессы на промыслах</dc:title>
  <dc:creator>Сергей</dc:creator>
  <cp:lastModifiedBy>Sergey</cp:lastModifiedBy>
  <cp:revision>94</cp:revision>
  <dcterms:created xsi:type="dcterms:W3CDTF">2011-05-13T15:27:13Z</dcterms:created>
  <dcterms:modified xsi:type="dcterms:W3CDTF">2012-03-04T10:12:50Z</dcterms:modified>
</cp:coreProperties>
</file>